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0" r:id="rId4"/>
  </p:sldMasterIdLst>
  <p:sldIdLst>
    <p:sldId id="271" r:id="rId5"/>
    <p:sldId id="3441" r:id="rId6"/>
    <p:sldId id="272" r:id="rId7"/>
    <p:sldId id="3435" r:id="rId8"/>
    <p:sldId id="3432" r:id="rId9"/>
    <p:sldId id="3438" r:id="rId10"/>
    <p:sldId id="3437" r:id="rId11"/>
    <p:sldId id="3439" r:id="rId12"/>
    <p:sldId id="3434" r:id="rId13"/>
  </p:sldIdLst>
  <p:sldSz cx="12801600" cy="9601200" type="A3"/>
  <p:notesSz cx="6858000" cy="9144000"/>
  <p:embeddedFontLst>
    <p:embeddedFont>
      <p:font typeface="Poppins" panose="00000500000000000000" pitchFamily="2" charset="0"/>
      <p:regular r:id="rId14"/>
      <p:bold r:id="rId15"/>
      <p:italic r:id="rId16"/>
      <p:boldItalic r:id="rId17"/>
    </p:embeddedFont>
    <p:embeddedFont>
      <p:font typeface="Poppins Light" panose="00000400000000000000" pitchFamily="2"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284"/>
    <a:srgbClr val="0FB899"/>
    <a:srgbClr val="E07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8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 Edwards" userId="1d8f690c-41e9-4eb5-a588-b14df377d84f" providerId="ADAL" clId="{0199C54E-4853-48B5-B7AD-8E06FE820087}"/>
    <pc:docChg chg="modSld sldOrd">
      <pc:chgData name="Tash Edwards" userId="1d8f690c-41e9-4eb5-a588-b14df377d84f" providerId="ADAL" clId="{0199C54E-4853-48B5-B7AD-8E06FE820087}" dt="2024-01-31T23:41:12.555" v="1"/>
      <pc:docMkLst>
        <pc:docMk/>
      </pc:docMkLst>
      <pc:sldChg chg="ord">
        <pc:chgData name="Tash Edwards" userId="1d8f690c-41e9-4eb5-a588-b14df377d84f" providerId="ADAL" clId="{0199C54E-4853-48B5-B7AD-8E06FE820087}" dt="2024-01-31T23:41:12.555" v="1"/>
        <pc:sldMkLst>
          <pc:docMk/>
          <pc:sldMk cId="1246170560" sldId="3438"/>
        </pc:sldMkLst>
      </pc:sldChg>
    </pc:docChg>
  </pc:docChgLst>
  <pc:docChgLst>
    <pc:chgData name="Tash Edwards" userId="1d8f690c-41e9-4eb5-a588-b14df377d84f" providerId="ADAL" clId="{4563E7B5-81E8-489F-83AC-79D1BBE674BF}"/>
    <pc:docChg chg="modSld">
      <pc:chgData name="Tash Edwards" userId="1d8f690c-41e9-4eb5-a588-b14df377d84f" providerId="ADAL" clId="{4563E7B5-81E8-489F-83AC-79D1BBE674BF}" dt="2023-11-03T04:34:36.752" v="1" actId="20577"/>
      <pc:docMkLst>
        <pc:docMk/>
      </pc:docMkLst>
      <pc:sldChg chg="modSp mod">
        <pc:chgData name="Tash Edwards" userId="1d8f690c-41e9-4eb5-a588-b14df377d84f" providerId="ADAL" clId="{4563E7B5-81E8-489F-83AC-79D1BBE674BF}" dt="2023-11-03T04:34:36.752" v="1" actId="20577"/>
        <pc:sldMkLst>
          <pc:docMk/>
          <pc:sldMk cId="2705272161" sldId="3441"/>
        </pc:sldMkLst>
        <pc:spChg chg="mod">
          <ac:chgData name="Tash Edwards" userId="1d8f690c-41e9-4eb5-a588-b14df377d84f" providerId="ADAL" clId="{4563E7B5-81E8-489F-83AC-79D1BBE674BF}" dt="2023-11-03T04:34:36.752" v="1" actId="20577"/>
          <ac:spMkLst>
            <pc:docMk/>
            <pc:sldMk cId="2705272161" sldId="3441"/>
            <ac:spMk id="12" creationId="{A7D8609A-FD3F-A88D-B43C-614095815645}"/>
          </ac:spMkLst>
        </pc:spChg>
      </pc:sldChg>
    </pc:docChg>
  </pc:docChgLst>
  <pc:docChgLst>
    <pc:chgData name="Tash Edwards" userId="1d8f690c-41e9-4eb5-a588-b14df377d84f" providerId="ADAL" clId="{2747E734-B47F-4256-9FE9-6ED49C6FF5F8}"/>
    <pc:docChg chg="modSld">
      <pc:chgData name="Tash Edwards" userId="1d8f690c-41e9-4eb5-a588-b14df377d84f" providerId="ADAL" clId="{2747E734-B47F-4256-9FE9-6ED49C6FF5F8}" dt="2024-03-12T20:01:12.512" v="5" actId="20577"/>
      <pc:docMkLst>
        <pc:docMk/>
      </pc:docMkLst>
      <pc:sldChg chg="modSp mod">
        <pc:chgData name="Tash Edwards" userId="1d8f690c-41e9-4eb5-a588-b14df377d84f" providerId="ADAL" clId="{2747E734-B47F-4256-9FE9-6ED49C6FF5F8}" dt="2024-03-12T20:01:12.512" v="5" actId="20577"/>
        <pc:sldMkLst>
          <pc:docMk/>
          <pc:sldMk cId="2705272161" sldId="3441"/>
        </pc:sldMkLst>
        <pc:spChg chg="mod">
          <ac:chgData name="Tash Edwards" userId="1d8f690c-41e9-4eb5-a588-b14df377d84f" providerId="ADAL" clId="{2747E734-B47F-4256-9FE9-6ED49C6FF5F8}" dt="2024-03-12T20:01:12.512" v="5" actId="20577"/>
          <ac:spMkLst>
            <pc:docMk/>
            <pc:sldMk cId="2705272161" sldId="3441"/>
            <ac:spMk id="12" creationId="{A7D8609A-FD3F-A88D-B43C-61409581564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p>
        </p:txBody>
      </p:sp>
      <p:sp>
        <p:nvSpPr>
          <p:cNvPr id="4" name="Date Placeholder 3"/>
          <p:cNvSpPr>
            <a:spLocks noGrp="1"/>
          </p:cNvSpPr>
          <p:nvPr>
            <p:ph type="dt" sz="half" idx="10"/>
          </p:nvPr>
        </p:nvSpPr>
        <p:spPr/>
        <p:txBody>
          <a:bodyPr/>
          <a:lstStyle/>
          <a:p>
            <a:fld id="{4CF2689D-6932-4DCD-BEE3-ECDF8327AC23}" type="datetimeFigureOut">
              <a:rPr lang="en-AU" smtClean="0"/>
              <a:t>13/03/2024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106824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F2689D-6932-4DCD-BEE3-ECDF8327AC23}" type="datetimeFigureOut">
              <a:rPr lang="en-AU" smtClean="0"/>
              <a:t>13/03/2024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353873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F2689D-6932-4DCD-BEE3-ECDF8327AC23}" type="datetimeFigureOut">
              <a:rPr lang="en-AU" smtClean="0"/>
              <a:t>13/03/2024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116112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25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F2689D-6932-4DCD-BEE3-ECDF8327AC23}" type="datetimeFigureOut">
              <a:rPr lang="en-AU" smtClean="0"/>
              <a:t>13/03/2024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381370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F2689D-6932-4DCD-BEE3-ECDF8327AC23}" type="datetimeFigureOut">
              <a:rPr lang="en-AU" smtClean="0"/>
              <a:t>13/03/2024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45411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F2689D-6932-4DCD-BEE3-ECDF8327AC23}" type="datetimeFigureOut">
              <a:rPr lang="en-AU" smtClean="0"/>
              <a:t>13/03/2024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414541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F2689D-6932-4DCD-BEE3-ECDF8327AC23}" type="datetimeFigureOut">
              <a:rPr lang="en-AU" smtClean="0"/>
              <a:t>13/03/2024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258507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F2689D-6932-4DCD-BEE3-ECDF8327AC23}" type="datetimeFigureOut">
              <a:rPr lang="en-AU" smtClean="0"/>
              <a:t>13/03/2024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413612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2689D-6932-4DCD-BEE3-ECDF8327AC23}" type="datetimeFigureOut">
              <a:rPr lang="en-AU" smtClean="0"/>
              <a:t>13/03/2024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257773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F2689D-6932-4DCD-BEE3-ECDF8327AC23}" type="datetimeFigureOut">
              <a:rPr lang="en-AU" smtClean="0"/>
              <a:t>13/03/2024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21650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F2689D-6932-4DCD-BEE3-ECDF8327AC23}" type="datetimeFigureOut">
              <a:rPr lang="en-AU" smtClean="0"/>
              <a:t>13/03/2024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38CD6BD-E046-408B-98C5-4E5084C277E4}" type="slidenum">
              <a:rPr lang="en-AU" smtClean="0"/>
              <a:t>‹#›</a:t>
            </a:fld>
            <a:endParaRPr lang="en-AU"/>
          </a:p>
        </p:txBody>
      </p:sp>
    </p:spTree>
    <p:extLst>
      <p:ext uri="{BB962C8B-B14F-4D97-AF65-F5344CB8AC3E}">
        <p14:creationId xmlns:p14="http://schemas.microsoft.com/office/powerpoint/2010/main" val="391610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CF2689D-6932-4DCD-BEE3-ECDF8327AC23}" type="datetimeFigureOut">
              <a:rPr lang="en-AU" smtClean="0"/>
              <a:t>13/03/2024</a:t>
            </a:fld>
            <a:endParaRPr lang="en-AU"/>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538CD6BD-E046-408B-98C5-4E5084C277E4}" type="slidenum">
              <a:rPr lang="en-AU" smtClean="0"/>
              <a:t>‹#›</a:t>
            </a:fld>
            <a:endParaRPr lang="en-AU"/>
          </a:p>
        </p:txBody>
      </p:sp>
    </p:spTree>
    <p:extLst>
      <p:ext uri="{BB962C8B-B14F-4D97-AF65-F5344CB8AC3E}">
        <p14:creationId xmlns:p14="http://schemas.microsoft.com/office/powerpoint/2010/main" val="686634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cid:image003.png@01D9F792.25E0DDC0"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C35596-BDE8-5816-1B06-88960B632B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46" y="1002615"/>
            <a:ext cx="12790254" cy="6830951"/>
          </a:xfrm>
          <a:prstGeom prst="rect">
            <a:avLst/>
          </a:prstGeom>
        </p:spPr>
      </p:pic>
      <p:sp>
        <p:nvSpPr>
          <p:cNvPr id="2" name="Title 1">
            <a:extLst>
              <a:ext uri="{FF2B5EF4-FFF2-40B4-BE49-F238E27FC236}">
                <a16:creationId xmlns:a16="http://schemas.microsoft.com/office/drawing/2014/main" id="{C94B0015-1394-2F4F-4C18-D0320E2F9DC4}"/>
              </a:ext>
            </a:extLst>
          </p:cNvPr>
          <p:cNvSpPr>
            <a:spLocks noGrp="1"/>
          </p:cNvSpPr>
          <p:nvPr>
            <p:ph type="ctrTitle"/>
          </p:nvPr>
        </p:nvSpPr>
        <p:spPr>
          <a:xfrm>
            <a:off x="509360" y="5898522"/>
            <a:ext cx="5041435" cy="1378039"/>
          </a:xfrm>
        </p:spPr>
        <p:txBody>
          <a:bodyPr>
            <a:noAutofit/>
          </a:bodyPr>
          <a:lstStyle/>
          <a:p>
            <a:pPr algn="l"/>
            <a:r>
              <a:rPr lang="en-AU" sz="4800" b="1">
                <a:solidFill>
                  <a:schemeClr val="bg1"/>
                </a:solidFill>
                <a:latin typeface="Arial" panose="020B0604020202020204" pitchFamily="34" charset="0"/>
                <a:cs typeface="Arial" panose="020B0604020202020204" pitchFamily="34" charset="0"/>
              </a:rPr>
              <a:t>Client Journey  Map Template </a:t>
            </a:r>
          </a:p>
        </p:txBody>
      </p:sp>
    </p:spTree>
    <p:extLst>
      <p:ext uri="{BB962C8B-B14F-4D97-AF65-F5344CB8AC3E}">
        <p14:creationId xmlns:p14="http://schemas.microsoft.com/office/powerpoint/2010/main" val="36336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3D5F7B-D550-AD0F-0031-84BDD8121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0693"/>
            <a:ext cx="12801600" cy="613250"/>
          </a:xfrm>
          <a:prstGeom prst="rect">
            <a:avLst/>
          </a:prstGeom>
        </p:spPr>
      </p:pic>
      <p:sp>
        <p:nvSpPr>
          <p:cNvPr id="12" name="TextBox 11">
            <a:extLst>
              <a:ext uri="{FF2B5EF4-FFF2-40B4-BE49-F238E27FC236}">
                <a16:creationId xmlns:a16="http://schemas.microsoft.com/office/drawing/2014/main" id="{A7D8609A-FD3F-A88D-B43C-614095815645}"/>
              </a:ext>
            </a:extLst>
          </p:cNvPr>
          <p:cNvSpPr txBox="1"/>
          <p:nvPr/>
        </p:nvSpPr>
        <p:spPr>
          <a:xfrm>
            <a:off x="592427" y="1754203"/>
            <a:ext cx="11900079" cy="5226111"/>
          </a:xfrm>
          <a:prstGeom prst="rect">
            <a:avLst/>
          </a:prstGeom>
          <a:noFill/>
        </p:spPr>
        <p:txBody>
          <a:bodyPr wrap="square" lIns="91440" tIns="45720" rIns="91440" bIns="45720" anchor="t">
            <a:spAutoFit/>
          </a:bodyPr>
          <a:lstStyle/>
          <a:p>
            <a:pPr algn="just">
              <a:lnSpc>
                <a:spcPct val="115000"/>
              </a:lnSpc>
              <a:spcBef>
                <a:spcPts val="1200"/>
              </a:spcBef>
              <a:spcAft>
                <a:spcPts val="1200"/>
              </a:spcAft>
            </a:pPr>
            <a:r>
              <a:rPr lang="en-GB" sz="2800" b="1" kern="0" dirty="0">
                <a:solidFill>
                  <a:srgbClr val="323E4F"/>
                </a:solidFill>
                <a:effectLst/>
                <a:latin typeface="Arial" panose="020B0604020202020204" pitchFamily="34" charset="0"/>
                <a:ea typeface="Yu Gothic Light" panose="020B0300000000000000" pitchFamily="34" charset="-128"/>
              </a:rPr>
              <a:t>Disclaimer</a:t>
            </a:r>
            <a:endParaRPr lang="en-AU" sz="2800" b="1" kern="0" dirty="0">
              <a:solidFill>
                <a:srgbClr val="323E4F"/>
              </a:solidFill>
              <a:effectLst/>
              <a:latin typeface="Arial" panose="020B0604020202020204" pitchFamily="34" charset="0"/>
              <a:ea typeface="Yu Gothic Light" panose="020B0300000000000000" pitchFamily="34" charset="-128"/>
            </a:endParaRPr>
          </a:p>
          <a:p>
            <a:pPr>
              <a:lnSpc>
                <a:spcPct val="107000"/>
              </a:lnSpc>
              <a:spcAft>
                <a:spcPts val="800"/>
              </a:spcAft>
            </a:pPr>
            <a:r>
              <a:rPr lang="en-US" sz="1400" dirty="0">
                <a:effectLst/>
                <a:latin typeface="Calibri" panose="020F0502020204030204" pitchFamily="34" charset="0"/>
                <a:ea typeface="SimSun" panose="02010600030101010101" pitchFamily="2" charset="-122"/>
                <a:cs typeface="Arial" panose="020B0604020202020204" pitchFamily="34" charset="0"/>
              </a:rPr>
              <a:t>Enkindle Consulting Pty Ltd has created this template as part of the ITC Toolkit ‘the kit’ specifically for use by the Sector Support and Development network in providing resources to support Commonwealth Home Support Program providers in their initial scoping, requirements gathering, and selection and implementation of a client management system (CMS). </a:t>
            </a:r>
            <a:endParaRPr lang="en-AU" sz="1400" dirty="0">
              <a:effectLst/>
              <a:latin typeface="Calibri" panose="020F0502020204030204" pitchFamily="34" charset="0"/>
              <a:ea typeface="SimSun" panose="02010600030101010101" pitchFamily="2" charset="-122"/>
              <a:cs typeface="Arial" panose="020B0604020202020204" pitchFamily="34" charset="0"/>
            </a:endParaRPr>
          </a:p>
          <a:p>
            <a:pPr>
              <a:lnSpc>
                <a:spcPct val="107000"/>
              </a:lnSpc>
              <a:spcAft>
                <a:spcPts val="800"/>
              </a:spcAft>
            </a:pPr>
            <a:r>
              <a:rPr lang="en-US" sz="1400" dirty="0">
                <a:effectLst/>
                <a:latin typeface="Calibri" panose="020F0502020204030204" pitchFamily="34" charset="0"/>
                <a:ea typeface="SimSun" panose="02010600030101010101" pitchFamily="2" charset="-122"/>
                <a:cs typeface="Arial" panose="020B0604020202020204" pitchFamily="34" charset="0"/>
              </a:rPr>
              <a:t>The Sector Support and Development network and Commonwealth Home Support program providers are permitted to use these templates, guidelines, and checklists to prepare for, evaluate, and implement a home care system for your organisation. We have made these materials adaptable to meet the specific needs of users. </a:t>
            </a:r>
            <a:endParaRPr lang="en-AU" sz="1400" dirty="0">
              <a:effectLst/>
              <a:latin typeface="Calibri" panose="020F0502020204030204" pitchFamily="34" charset="0"/>
              <a:ea typeface="SimSun" panose="02010600030101010101" pitchFamily="2" charset="-122"/>
              <a:cs typeface="Arial" panose="020B0604020202020204" pitchFamily="34" charset="0"/>
            </a:endParaRPr>
          </a:p>
          <a:p>
            <a:pPr>
              <a:lnSpc>
                <a:spcPct val="107000"/>
              </a:lnSpc>
              <a:spcAft>
                <a:spcPts val="800"/>
              </a:spcAft>
            </a:pPr>
            <a:r>
              <a:rPr lang="en-US" sz="1400" dirty="0">
                <a:effectLst/>
                <a:latin typeface="Calibri"/>
                <a:ea typeface="SimSun"/>
                <a:cs typeface="Arial"/>
              </a:rPr>
              <a:t>This template has been prepared for general guidance and does not constitute professional advice. You should not act upon the information contained in this template without obtaining specific professional advice. No representation or warranty (express or implied) is given as to the accuracy or completeness of the information contained in this template and, to the extent permitted by law, Enkindle Consulting Pty Ltd, Three Digital and our partner organisations, and</a:t>
            </a:r>
            <a:r>
              <a:rPr lang="en-US" sz="1400" dirty="0">
                <a:latin typeface="Calibri"/>
                <a:ea typeface="SimSun"/>
                <a:cs typeface="Arial"/>
              </a:rPr>
              <a:t> </a:t>
            </a:r>
            <a:r>
              <a:rPr lang="en-US" sz="1400" dirty="0">
                <a:effectLst/>
                <a:latin typeface="Calibri"/>
                <a:ea typeface="SimSun"/>
                <a:cs typeface="Arial"/>
              </a:rPr>
              <a:t>each organisations directors, members, employees and agents do not accept or assume any liability, responsibility or duty of care for any consequences of you or anyone else acting, or refraining to act, in reliance on the information contained in ‘the kit’ or for any decision based on it. All text has been included for example purposes only. The content of ‘the kit’ should be used as a guide; content may need to be edited for your organisation.</a:t>
            </a:r>
            <a:endParaRPr lang="en-AU" sz="1400" dirty="0">
              <a:effectLst/>
              <a:latin typeface="Calibri"/>
              <a:ea typeface="SimSun"/>
              <a:cs typeface="Arial"/>
            </a:endParaRPr>
          </a:p>
          <a:p>
            <a:pPr>
              <a:lnSpc>
                <a:spcPct val="107000"/>
              </a:lnSpc>
              <a:spcAft>
                <a:spcPts val="800"/>
              </a:spcAft>
            </a:pPr>
            <a:r>
              <a:rPr lang="en-US" sz="1400" dirty="0">
                <a:effectLst/>
                <a:latin typeface="Calibri"/>
                <a:ea typeface="SimSun"/>
                <a:cs typeface="Arial"/>
              </a:rPr>
              <a:t>This template is solely for the recipient's use</a:t>
            </a:r>
            <a:r>
              <a:rPr lang="en-US" sz="1400" dirty="0">
                <a:latin typeface="Calibri"/>
                <a:ea typeface="SimSun"/>
                <a:cs typeface="Arial"/>
              </a:rPr>
              <a:t>,</a:t>
            </a:r>
            <a:r>
              <a:rPr lang="en-US" sz="1400" dirty="0">
                <a:effectLst/>
                <a:latin typeface="Calibri"/>
                <a:ea typeface="SimSun"/>
                <a:cs typeface="Arial"/>
              </a:rPr>
              <a:t> as identified above. It may not be reproduced or circulated without our prior written consent. If you are not the intended recipient, you may not disclose or use the information in this documentation in any way. Enkindle Consulting copyrights the tools and templates contained in ‘the kit’, and any sharing or use of these materials and/or use for commercial purposes without the permission of Enkindle Consulting is prohibited.</a:t>
            </a:r>
            <a:r>
              <a:rPr lang="en-US" sz="1400" dirty="0">
                <a:latin typeface="Calibri"/>
                <a:ea typeface="SimSun"/>
                <a:cs typeface="Arial"/>
              </a:rPr>
              <a:t>  </a:t>
            </a:r>
            <a:endParaRPr lang="en-AU" sz="1400" dirty="0">
              <a:effectLst/>
              <a:latin typeface="Calibri" panose="020F0502020204030204" pitchFamily="34" charset="0"/>
              <a:ea typeface="SimSun" panose="02010600030101010101" pitchFamily="2" charset="-122"/>
              <a:cs typeface="Arial" panose="020B0604020202020204" pitchFamily="34" charset="0"/>
            </a:endParaRPr>
          </a:p>
          <a:p>
            <a:pPr>
              <a:lnSpc>
                <a:spcPct val="107000"/>
              </a:lnSpc>
              <a:spcAft>
                <a:spcPts val="800"/>
              </a:spcAft>
            </a:pPr>
            <a:r>
              <a:rPr lang="en-US" sz="1400" dirty="0">
                <a:effectLst/>
                <a:latin typeface="Calibri" panose="020F0502020204030204" pitchFamily="34" charset="0"/>
                <a:ea typeface="SimSun" panose="02010600030101010101" pitchFamily="2" charset="-122"/>
                <a:cs typeface="Arial" panose="020B0604020202020204" pitchFamily="34" charset="0"/>
              </a:rPr>
              <a:t> © 202</a:t>
            </a:r>
            <a:r>
              <a:rPr lang="en-US" sz="1400" dirty="0">
                <a:latin typeface="Calibri" panose="020F0502020204030204" pitchFamily="34" charset="0"/>
                <a:ea typeface="SimSun" panose="02010600030101010101" pitchFamily="2" charset="-122"/>
                <a:cs typeface="Arial" panose="020B0604020202020204" pitchFamily="34" charset="0"/>
              </a:rPr>
              <a:t>3 </a:t>
            </a:r>
            <a:r>
              <a:rPr lang="en-US" sz="1400" dirty="0">
                <a:effectLst/>
                <a:latin typeface="Calibri" panose="020F0502020204030204" pitchFamily="34" charset="0"/>
                <a:ea typeface="SimSun" panose="02010600030101010101" pitchFamily="2" charset="-122"/>
                <a:cs typeface="Arial" panose="020B0604020202020204" pitchFamily="34" charset="0"/>
              </a:rPr>
              <a:t>Enkindle Consulting Pty Ltd</a:t>
            </a:r>
            <a:endParaRPr lang="en-US" b="1" dirty="0">
              <a:latin typeface="Calibri" panose="020F0502020204030204" pitchFamily="34" charset="0"/>
              <a:ea typeface="SimSun" panose="02010600030101010101" pitchFamily="2" charset="-122"/>
              <a:cs typeface="Arial" panose="020B0604020202020204" pitchFamily="34" charset="0"/>
            </a:endParaRPr>
          </a:p>
          <a:p>
            <a:pPr>
              <a:lnSpc>
                <a:spcPct val="107000"/>
              </a:lnSpc>
              <a:spcAft>
                <a:spcPts val="800"/>
              </a:spcAft>
            </a:pPr>
            <a:r>
              <a:rPr lang="en-US" b="1" dirty="0">
                <a:latin typeface="Calibri" panose="020F0502020204030204" pitchFamily="34" charset="0"/>
                <a:ea typeface="SimSun" panose="02010600030101010101" pitchFamily="2" charset="-122"/>
                <a:cs typeface="Arial" panose="020B0604020202020204" pitchFamily="34" charset="0"/>
              </a:rPr>
              <a:t>Our partner organisations: </a:t>
            </a:r>
            <a:endParaRPr lang="en-AU" sz="1800" b="1"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2" name="Picture 1" descr="A logo for a company&#10;&#10;Description automatically generated">
            <a:extLst>
              <a:ext uri="{FF2B5EF4-FFF2-40B4-BE49-F238E27FC236}">
                <a16:creationId xmlns:a16="http://schemas.microsoft.com/office/drawing/2014/main" id="{C31246F3-2186-87A8-B02F-C984A57F8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067" y="7100574"/>
            <a:ext cx="1149985" cy="790575"/>
          </a:xfrm>
          <a:prstGeom prst="rect">
            <a:avLst/>
          </a:prstGeom>
        </p:spPr>
      </p:pic>
      <p:pic>
        <p:nvPicPr>
          <p:cNvPr id="3" name="Picture 2" descr="A blue and white logo&#10;&#10;Description automatically generated">
            <a:extLst>
              <a:ext uri="{FF2B5EF4-FFF2-40B4-BE49-F238E27FC236}">
                <a16:creationId xmlns:a16="http://schemas.microsoft.com/office/drawing/2014/main" id="{1691CF72-FD21-2B74-98A1-6886FD54F585}"/>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43682" y="7214239"/>
            <a:ext cx="1288415" cy="409575"/>
          </a:xfrm>
          <a:prstGeom prst="rect">
            <a:avLst/>
          </a:prstGeom>
          <a:noFill/>
          <a:ln>
            <a:noFill/>
          </a:ln>
        </p:spPr>
      </p:pic>
      <p:pic>
        <p:nvPicPr>
          <p:cNvPr id="4" name="Picture 3" descr="Image result for warrnambool city council">
            <a:extLst>
              <a:ext uri="{FF2B5EF4-FFF2-40B4-BE49-F238E27FC236}">
                <a16:creationId xmlns:a16="http://schemas.microsoft.com/office/drawing/2014/main" id="{6055C2FF-CE19-6A6C-94B6-40BA624F1EE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427" y="7120259"/>
            <a:ext cx="895350" cy="763270"/>
          </a:xfrm>
          <a:prstGeom prst="rect">
            <a:avLst/>
          </a:prstGeom>
          <a:noFill/>
          <a:ln>
            <a:noFill/>
          </a:ln>
        </p:spPr>
      </p:pic>
      <p:pic>
        <p:nvPicPr>
          <p:cNvPr id="5" name="Picture 4" descr="A logo for a healthcare group&#10;&#10;Description automatically generated">
            <a:extLst>
              <a:ext uri="{FF2B5EF4-FFF2-40B4-BE49-F238E27FC236}">
                <a16:creationId xmlns:a16="http://schemas.microsoft.com/office/drawing/2014/main" id="{56F94A67-FEA3-E0D0-D820-0A87EEF0EE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5627" y="6889754"/>
            <a:ext cx="1371600" cy="999490"/>
          </a:xfrm>
          <a:prstGeom prst="rect">
            <a:avLst/>
          </a:prstGeom>
        </p:spPr>
      </p:pic>
      <p:sp>
        <p:nvSpPr>
          <p:cNvPr id="6" name="TextBox 5">
            <a:extLst>
              <a:ext uri="{FF2B5EF4-FFF2-40B4-BE49-F238E27FC236}">
                <a16:creationId xmlns:a16="http://schemas.microsoft.com/office/drawing/2014/main" id="{EAB79FC0-899F-F69F-C065-BA6FBF5DF8A6}"/>
              </a:ext>
            </a:extLst>
          </p:cNvPr>
          <p:cNvSpPr txBox="1"/>
          <p:nvPr/>
        </p:nvSpPr>
        <p:spPr>
          <a:xfrm>
            <a:off x="1110185" y="8674248"/>
            <a:ext cx="10864561" cy="430374"/>
          </a:xfrm>
          <a:prstGeom prst="rect">
            <a:avLst/>
          </a:prstGeom>
          <a:noFill/>
        </p:spPr>
        <p:txBody>
          <a:bodyPr wrap="square">
            <a:spAutoFit/>
          </a:bodyPr>
          <a:lstStyle/>
          <a:p>
            <a:pPr>
              <a:lnSpc>
                <a:spcPct val="107000"/>
              </a:lnSpc>
              <a:spcAft>
                <a:spcPts val="800"/>
              </a:spcAft>
            </a:pPr>
            <a:r>
              <a:rPr lang="en-US" sz="1050" kern="1200" dirty="0">
                <a:solidFill>
                  <a:srgbClr val="212529"/>
                </a:solidFill>
                <a:effectLst/>
                <a:latin typeface="Calibri" panose="020F0502020204030204" pitchFamily="34" charset="0"/>
                <a:ea typeface="Calibri" panose="020F0502020204030204" pitchFamily="34" charset="0"/>
                <a:cs typeface="Arial" panose="020B0604020202020204" pitchFamily="34" charset="0"/>
              </a:rPr>
              <a:t>Enkindle Consulting, Three Digital and our partners acknowledge the Aboriginal and Torres Strait Islander peoples as Australia's First Nation Peoples and the Traditional Custodians of this land. We respect their continued connection to land and sea, country, kin, and community. We also pay our respect to their Elders past, present, and emerging as the custodians of knowledge and lore.</a:t>
            </a:r>
            <a:endParaRPr lang="en-AU" sz="16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9FD259CF-F48A-3D74-7176-34C0156C674A}"/>
              </a:ext>
            </a:extLst>
          </p:cNvPr>
          <p:cNvGrpSpPr/>
          <p:nvPr/>
        </p:nvGrpSpPr>
        <p:grpSpPr>
          <a:xfrm>
            <a:off x="592427" y="8621465"/>
            <a:ext cx="469265" cy="535940"/>
            <a:chOff x="0" y="0"/>
            <a:chExt cx="504000" cy="576000"/>
          </a:xfrm>
        </p:grpSpPr>
        <p:pic>
          <p:nvPicPr>
            <p:cNvPr id="9" name="Picture 8">
              <a:extLst>
                <a:ext uri="{FF2B5EF4-FFF2-40B4-BE49-F238E27FC236}">
                  <a16:creationId xmlns:a16="http://schemas.microsoft.com/office/drawing/2014/main" id="{CACBCADE-3F27-8C6B-4BE6-A1CBFBA9EFCE}"/>
                </a:ext>
              </a:extLst>
            </p:cNvPr>
            <p:cNvPicPr>
              <a:picLocks noChangeAspect="1"/>
            </p:cNvPicPr>
            <p:nvPr/>
          </p:nvPicPr>
          <p:blipFill rotWithShape="1">
            <a:blip r:embed="rId8"/>
            <a:srcRect l="5" t="11244" r="92736" b="44463"/>
            <a:stretch/>
          </p:blipFill>
          <p:spPr>
            <a:xfrm>
              <a:off x="0" y="0"/>
              <a:ext cx="504000" cy="288000"/>
            </a:xfrm>
            <a:prstGeom prst="rect">
              <a:avLst/>
            </a:prstGeom>
          </p:spPr>
        </p:pic>
        <p:pic>
          <p:nvPicPr>
            <p:cNvPr id="10" name="Picture 9">
              <a:extLst>
                <a:ext uri="{FF2B5EF4-FFF2-40B4-BE49-F238E27FC236}">
                  <a16:creationId xmlns:a16="http://schemas.microsoft.com/office/drawing/2014/main" id="{A6A86144-AEFE-B0CA-D702-ABFD91A60903}"/>
                </a:ext>
              </a:extLst>
            </p:cNvPr>
            <p:cNvPicPr>
              <a:picLocks noChangeAspect="1"/>
            </p:cNvPicPr>
            <p:nvPr/>
          </p:nvPicPr>
          <p:blipFill rotWithShape="1">
            <a:blip r:embed="rId8"/>
            <a:srcRect l="7483" t="14010" r="86295" b="41695"/>
            <a:stretch/>
          </p:blipFill>
          <p:spPr>
            <a:xfrm>
              <a:off x="36000" y="288000"/>
              <a:ext cx="432000" cy="288000"/>
            </a:xfrm>
            <a:prstGeom prst="rect">
              <a:avLst/>
            </a:prstGeom>
          </p:spPr>
        </p:pic>
      </p:grpSp>
    </p:spTree>
    <p:extLst>
      <p:ext uri="{BB962C8B-B14F-4D97-AF65-F5344CB8AC3E}">
        <p14:creationId xmlns:p14="http://schemas.microsoft.com/office/powerpoint/2010/main" val="2705272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E28A04-0BD5-235D-7280-D70A49DA3103}"/>
              </a:ext>
            </a:extLst>
          </p:cNvPr>
          <p:cNvSpPr/>
          <p:nvPr/>
        </p:nvSpPr>
        <p:spPr>
          <a:xfrm>
            <a:off x="0" y="1514537"/>
            <a:ext cx="12801600" cy="6529218"/>
          </a:xfrm>
          <a:prstGeom prst="rect">
            <a:avLst/>
          </a:prstGeom>
          <a:solidFill>
            <a:schemeClr val="tx2">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AU">
              <a:solidFill>
                <a:srgbClr val="FFFFFF"/>
              </a:solidFill>
              <a:latin typeface="Calibri" panose="020F0502020204030204"/>
            </a:endParaRPr>
          </a:p>
        </p:txBody>
      </p:sp>
      <p:sp>
        <p:nvSpPr>
          <p:cNvPr id="2" name="Title 1">
            <a:extLst>
              <a:ext uri="{FF2B5EF4-FFF2-40B4-BE49-F238E27FC236}">
                <a16:creationId xmlns:a16="http://schemas.microsoft.com/office/drawing/2014/main" id="{77CB7B69-EFFC-1A66-59A6-EB938A35F5F6}"/>
              </a:ext>
            </a:extLst>
          </p:cNvPr>
          <p:cNvSpPr>
            <a:spLocks noGrp="1"/>
          </p:cNvSpPr>
          <p:nvPr>
            <p:ph type="title"/>
          </p:nvPr>
        </p:nvSpPr>
        <p:spPr>
          <a:xfrm>
            <a:off x="881778" y="1931831"/>
            <a:ext cx="4128849" cy="755346"/>
          </a:xfrm>
        </p:spPr>
        <p:txBody>
          <a:bodyPr/>
          <a:lstStyle/>
          <a:p>
            <a:r>
              <a:rPr lang="en-AU"/>
              <a:t>Client Persona</a:t>
            </a:r>
          </a:p>
        </p:txBody>
      </p:sp>
      <p:pic>
        <p:nvPicPr>
          <p:cNvPr id="6" name="Content Placeholder 5" descr="A group of people sitting at a table&#10;&#10;Description automatically generated">
            <a:extLst>
              <a:ext uri="{FF2B5EF4-FFF2-40B4-BE49-F238E27FC236}">
                <a16:creationId xmlns:a16="http://schemas.microsoft.com/office/drawing/2014/main" id="{3DF876B7-0DCC-398A-6914-31164027EF5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8346"/>
          <a:stretch/>
        </p:blipFill>
        <p:spPr>
          <a:xfrm>
            <a:off x="6532084" y="1514538"/>
            <a:ext cx="5058902" cy="6529217"/>
          </a:xfrm>
        </p:spPr>
      </p:pic>
      <p:sp>
        <p:nvSpPr>
          <p:cNvPr id="4" name="Text Placeholder 3">
            <a:extLst>
              <a:ext uri="{FF2B5EF4-FFF2-40B4-BE49-F238E27FC236}">
                <a16:creationId xmlns:a16="http://schemas.microsoft.com/office/drawing/2014/main" id="{881263EE-A141-8082-787C-1C7ADAAC1976}"/>
              </a:ext>
            </a:extLst>
          </p:cNvPr>
          <p:cNvSpPr>
            <a:spLocks noGrp="1"/>
          </p:cNvSpPr>
          <p:nvPr>
            <p:ph type="body" sz="half" idx="2"/>
          </p:nvPr>
        </p:nvSpPr>
        <p:spPr>
          <a:xfrm>
            <a:off x="881778" y="2687177"/>
            <a:ext cx="4128849" cy="5336223"/>
          </a:xfrm>
        </p:spPr>
        <p:txBody>
          <a:bodyPr/>
          <a:lstStyle/>
          <a:p>
            <a:endParaRPr lang="en-AU"/>
          </a:p>
        </p:txBody>
      </p:sp>
      <p:pic>
        <p:nvPicPr>
          <p:cNvPr id="7" name="Picture 6">
            <a:extLst>
              <a:ext uri="{FF2B5EF4-FFF2-40B4-BE49-F238E27FC236}">
                <a16:creationId xmlns:a16="http://schemas.microsoft.com/office/drawing/2014/main" id="{AF3D5F7B-D550-AD0F-0031-84BDD8121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0693"/>
            <a:ext cx="12801600" cy="613250"/>
          </a:xfrm>
          <a:prstGeom prst="rect">
            <a:avLst/>
          </a:prstGeom>
        </p:spPr>
      </p:pic>
    </p:spTree>
    <p:extLst>
      <p:ext uri="{BB962C8B-B14F-4D97-AF65-F5344CB8AC3E}">
        <p14:creationId xmlns:p14="http://schemas.microsoft.com/office/powerpoint/2010/main" val="232288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E28A04-0BD5-235D-7280-D70A49DA3103}"/>
              </a:ext>
            </a:extLst>
          </p:cNvPr>
          <p:cNvSpPr/>
          <p:nvPr/>
        </p:nvSpPr>
        <p:spPr>
          <a:xfrm>
            <a:off x="0" y="1514537"/>
            <a:ext cx="12801600" cy="6529218"/>
          </a:xfrm>
          <a:prstGeom prst="rect">
            <a:avLst/>
          </a:prstGeom>
          <a:solidFill>
            <a:schemeClr val="tx2">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AU">
              <a:solidFill>
                <a:srgbClr val="FFFFFF"/>
              </a:solidFill>
              <a:latin typeface="Calibri" panose="020F0502020204030204"/>
            </a:endParaRPr>
          </a:p>
        </p:txBody>
      </p:sp>
      <p:sp>
        <p:nvSpPr>
          <p:cNvPr id="2" name="Title 1">
            <a:extLst>
              <a:ext uri="{FF2B5EF4-FFF2-40B4-BE49-F238E27FC236}">
                <a16:creationId xmlns:a16="http://schemas.microsoft.com/office/drawing/2014/main" id="{77CB7B69-EFFC-1A66-59A6-EB938A35F5F6}"/>
              </a:ext>
            </a:extLst>
          </p:cNvPr>
          <p:cNvSpPr>
            <a:spLocks noGrp="1"/>
          </p:cNvSpPr>
          <p:nvPr>
            <p:ph type="title"/>
          </p:nvPr>
        </p:nvSpPr>
        <p:spPr>
          <a:xfrm>
            <a:off x="881778" y="1931831"/>
            <a:ext cx="4128849" cy="755346"/>
          </a:xfrm>
        </p:spPr>
        <p:txBody>
          <a:bodyPr/>
          <a:lstStyle/>
          <a:p>
            <a:r>
              <a:rPr lang="en-AU"/>
              <a:t>Carer Persona</a:t>
            </a:r>
          </a:p>
        </p:txBody>
      </p:sp>
      <p:sp>
        <p:nvSpPr>
          <p:cNvPr id="4" name="Text Placeholder 3">
            <a:extLst>
              <a:ext uri="{FF2B5EF4-FFF2-40B4-BE49-F238E27FC236}">
                <a16:creationId xmlns:a16="http://schemas.microsoft.com/office/drawing/2014/main" id="{881263EE-A141-8082-787C-1C7ADAAC1976}"/>
              </a:ext>
            </a:extLst>
          </p:cNvPr>
          <p:cNvSpPr>
            <a:spLocks noGrp="1"/>
          </p:cNvSpPr>
          <p:nvPr>
            <p:ph type="body" sz="half" idx="2"/>
          </p:nvPr>
        </p:nvSpPr>
        <p:spPr>
          <a:xfrm>
            <a:off x="881778" y="2687177"/>
            <a:ext cx="4128849" cy="5336223"/>
          </a:xfrm>
        </p:spPr>
        <p:txBody>
          <a:bodyPr/>
          <a:lstStyle/>
          <a:p>
            <a:endParaRPr lang="en-AU"/>
          </a:p>
        </p:txBody>
      </p:sp>
      <p:pic>
        <p:nvPicPr>
          <p:cNvPr id="5" name="Content Placeholder 5" descr="Old woman looking at camera">
            <a:extLst>
              <a:ext uri="{FF2B5EF4-FFF2-40B4-BE49-F238E27FC236}">
                <a16:creationId xmlns:a16="http://schemas.microsoft.com/office/drawing/2014/main" id="{4202F26A-3004-C40F-067F-C908AC50D17B}"/>
              </a:ext>
            </a:extLst>
          </p:cNvPr>
          <p:cNvPicPr>
            <a:picLocks noChangeAspect="1"/>
          </p:cNvPicPr>
          <p:nvPr/>
        </p:nvPicPr>
        <p:blipFill rotWithShape="1">
          <a:blip r:embed="rId2">
            <a:extLst>
              <a:ext uri="{28A0092B-C50C-407E-A947-70E740481C1C}">
                <a14:useLocalDpi xmlns:a14="http://schemas.microsoft.com/office/drawing/2010/main" val="0"/>
              </a:ext>
            </a:extLst>
          </a:blip>
          <a:srcRect l="23167" r="25373"/>
          <a:stretch/>
        </p:blipFill>
        <p:spPr>
          <a:xfrm>
            <a:off x="6532084" y="1494182"/>
            <a:ext cx="5040000" cy="6529218"/>
          </a:xfrm>
          <a:prstGeom prst="rect">
            <a:avLst/>
          </a:prstGeom>
        </p:spPr>
      </p:pic>
      <p:pic>
        <p:nvPicPr>
          <p:cNvPr id="7" name="Picture 6">
            <a:extLst>
              <a:ext uri="{FF2B5EF4-FFF2-40B4-BE49-F238E27FC236}">
                <a16:creationId xmlns:a16="http://schemas.microsoft.com/office/drawing/2014/main" id="{AF3D5F7B-D550-AD0F-0031-84BDD8121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0693"/>
            <a:ext cx="12801600" cy="613250"/>
          </a:xfrm>
          <a:prstGeom prst="rect">
            <a:avLst/>
          </a:prstGeom>
        </p:spPr>
      </p:pic>
    </p:spTree>
    <p:extLst>
      <p:ext uri="{BB962C8B-B14F-4D97-AF65-F5344CB8AC3E}">
        <p14:creationId xmlns:p14="http://schemas.microsoft.com/office/powerpoint/2010/main" val="320930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entagon 49">
            <a:extLst>
              <a:ext uri="{FF2B5EF4-FFF2-40B4-BE49-F238E27FC236}">
                <a16:creationId xmlns:a16="http://schemas.microsoft.com/office/drawing/2014/main" id="{43AC453A-202C-824B-9968-FA2185C90866}"/>
              </a:ext>
            </a:extLst>
          </p:cNvPr>
          <p:cNvSpPr/>
          <p:nvPr/>
        </p:nvSpPr>
        <p:spPr>
          <a:xfrm>
            <a:off x="2309357" y="3577399"/>
            <a:ext cx="9360036" cy="920002"/>
          </a:xfrm>
          <a:prstGeom prst="homePlate">
            <a:avLst>
              <a:gd name="adj" fmla="val 26427"/>
            </a:avLst>
          </a:prstGeom>
          <a:solidFill>
            <a:schemeClr val="accent5">
              <a:alpha val="18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 name="TextBox 1">
            <a:extLst>
              <a:ext uri="{FF2B5EF4-FFF2-40B4-BE49-F238E27FC236}">
                <a16:creationId xmlns:a16="http://schemas.microsoft.com/office/drawing/2014/main" id="{39A4BE92-38FC-8846-9D59-1463E7E7BA40}"/>
              </a:ext>
            </a:extLst>
          </p:cNvPr>
          <p:cNvSpPr txBox="1"/>
          <p:nvPr/>
        </p:nvSpPr>
        <p:spPr>
          <a:xfrm>
            <a:off x="3867124" y="248868"/>
            <a:ext cx="5416868" cy="577209"/>
          </a:xfrm>
          <a:prstGeom prst="rect">
            <a:avLst/>
          </a:prstGeom>
          <a:noFill/>
        </p:spPr>
        <p:txBody>
          <a:bodyPr wrap="none" rtlCol="0">
            <a:spAutoFit/>
          </a:bodyPr>
          <a:lstStyle/>
          <a:p>
            <a:pPr algn="ctr"/>
            <a:r>
              <a:rPr lang="en-US" sz="3151" b="1">
                <a:solidFill>
                  <a:schemeClr val="tx2"/>
                </a:solidFill>
                <a:latin typeface="Poppins" pitchFamily="2" charset="77"/>
                <a:cs typeface="Poppins" pitchFamily="2" charset="77"/>
              </a:rPr>
              <a:t>CUSTOMER JOURNEY MAP</a:t>
            </a:r>
          </a:p>
        </p:txBody>
      </p:sp>
      <p:sp>
        <p:nvSpPr>
          <p:cNvPr id="3" name="TextBox 2">
            <a:extLst>
              <a:ext uri="{FF2B5EF4-FFF2-40B4-BE49-F238E27FC236}">
                <a16:creationId xmlns:a16="http://schemas.microsoft.com/office/drawing/2014/main" id="{935FD417-D968-664D-A195-597DA8FD5772}"/>
              </a:ext>
            </a:extLst>
          </p:cNvPr>
          <p:cNvSpPr txBox="1"/>
          <p:nvPr/>
        </p:nvSpPr>
        <p:spPr>
          <a:xfrm>
            <a:off x="5229354" y="754477"/>
            <a:ext cx="2692340" cy="286232"/>
          </a:xfrm>
          <a:prstGeom prst="rect">
            <a:avLst/>
          </a:prstGeom>
          <a:noFill/>
        </p:spPr>
        <p:txBody>
          <a:bodyPr wrap="none" rtlCol="0">
            <a:spAutoFit/>
          </a:bodyPr>
          <a:lstStyle/>
          <a:p>
            <a:pPr algn="ctr"/>
            <a:r>
              <a:rPr lang="en-US" sz="1260" spc="158">
                <a:solidFill>
                  <a:schemeClr val="bg1">
                    <a:lumMod val="65000"/>
                  </a:schemeClr>
                </a:solidFill>
                <a:latin typeface="Poppins Light" pitchFamily="2" charset="77"/>
                <a:cs typeface="Poppins Light" pitchFamily="2" charset="77"/>
              </a:rPr>
              <a:t>WRITE YOUR SUBTITLE HERE</a:t>
            </a:r>
          </a:p>
        </p:txBody>
      </p:sp>
      <p:sp>
        <p:nvSpPr>
          <p:cNvPr id="5" name="TextBox 4">
            <a:extLst>
              <a:ext uri="{FF2B5EF4-FFF2-40B4-BE49-F238E27FC236}">
                <a16:creationId xmlns:a16="http://schemas.microsoft.com/office/drawing/2014/main" id="{38ADE710-7FA4-ED44-840A-84E33A297C77}"/>
              </a:ext>
            </a:extLst>
          </p:cNvPr>
          <p:cNvSpPr txBox="1"/>
          <p:nvPr/>
        </p:nvSpPr>
        <p:spPr>
          <a:xfrm>
            <a:off x="749752" y="7097011"/>
            <a:ext cx="1127232" cy="286232"/>
          </a:xfrm>
          <a:prstGeom prst="rect">
            <a:avLst/>
          </a:prstGeom>
          <a:noFill/>
        </p:spPr>
        <p:txBody>
          <a:bodyPr wrap="none" rtlCol="0" anchor="ctr" anchorCtr="0">
            <a:spAutoFit/>
          </a:bodyPr>
          <a:lstStyle/>
          <a:p>
            <a:r>
              <a:rPr lang="en-US" sz="1260" b="1">
                <a:solidFill>
                  <a:schemeClr val="tx2"/>
                </a:solidFill>
                <a:latin typeface="Poppins" pitchFamily="2" charset="77"/>
                <a:ea typeface="League Spartan" charset="0"/>
                <a:cs typeface="Poppins" pitchFamily="2" charset="77"/>
              </a:rPr>
              <a:t>SOLUTIONS </a:t>
            </a:r>
          </a:p>
        </p:txBody>
      </p:sp>
      <p:sp>
        <p:nvSpPr>
          <p:cNvPr id="6" name="Rectangle 5">
            <a:extLst>
              <a:ext uri="{FF2B5EF4-FFF2-40B4-BE49-F238E27FC236}">
                <a16:creationId xmlns:a16="http://schemas.microsoft.com/office/drawing/2014/main" id="{B4B99BA2-76F0-1540-AE04-67DCAC4379F7}"/>
              </a:ext>
            </a:extLst>
          </p:cNvPr>
          <p:cNvSpPr/>
          <p:nvPr/>
        </p:nvSpPr>
        <p:spPr>
          <a:xfrm>
            <a:off x="777431" y="1223434"/>
            <a:ext cx="1501312" cy="580311"/>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8" name="Rectangle 7">
            <a:extLst>
              <a:ext uri="{FF2B5EF4-FFF2-40B4-BE49-F238E27FC236}">
                <a16:creationId xmlns:a16="http://schemas.microsoft.com/office/drawing/2014/main" id="{48EB0FE4-E97C-7B4B-BE9D-1C4AB7EFB103}"/>
              </a:ext>
            </a:extLst>
          </p:cNvPr>
          <p:cNvSpPr/>
          <p:nvPr/>
        </p:nvSpPr>
        <p:spPr>
          <a:xfrm>
            <a:off x="783455" y="7503349"/>
            <a:ext cx="1464384" cy="1124164"/>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0" name="Rectangle 9">
            <a:extLst>
              <a:ext uri="{FF2B5EF4-FFF2-40B4-BE49-F238E27FC236}">
                <a16:creationId xmlns:a16="http://schemas.microsoft.com/office/drawing/2014/main" id="{C05BCCC7-64AF-864C-AC02-F76275100BB1}"/>
              </a:ext>
            </a:extLst>
          </p:cNvPr>
          <p:cNvSpPr/>
          <p:nvPr/>
        </p:nvSpPr>
        <p:spPr>
          <a:xfrm>
            <a:off x="765407" y="2731260"/>
            <a:ext cx="1488098" cy="73473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2" name="Rectangle 11">
            <a:extLst>
              <a:ext uri="{FF2B5EF4-FFF2-40B4-BE49-F238E27FC236}">
                <a16:creationId xmlns:a16="http://schemas.microsoft.com/office/drawing/2014/main" id="{5D414626-2E60-E342-B375-9D220D9FDEA9}"/>
              </a:ext>
            </a:extLst>
          </p:cNvPr>
          <p:cNvSpPr/>
          <p:nvPr/>
        </p:nvSpPr>
        <p:spPr>
          <a:xfrm>
            <a:off x="771765" y="4580693"/>
            <a:ext cx="1476074" cy="734735"/>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4" name="Rectangle 13">
            <a:extLst>
              <a:ext uri="{FF2B5EF4-FFF2-40B4-BE49-F238E27FC236}">
                <a16:creationId xmlns:a16="http://schemas.microsoft.com/office/drawing/2014/main" id="{C09589A7-B7C5-0049-8F9D-67A42CB7D817}"/>
              </a:ext>
            </a:extLst>
          </p:cNvPr>
          <p:cNvSpPr/>
          <p:nvPr/>
        </p:nvSpPr>
        <p:spPr>
          <a:xfrm>
            <a:off x="774465" y="1901910"/>
            <a:ext cx="1488098" cy="722788"/>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6" name="Rectangle 15">
            <a:extLst>
              <a:ext uri="{FF2B5EF4-FFF2-40B4-BE49-F238E27FC236}">
                <a16:creationId xmlns:a16="http://schemas.microsoft.com/office/drawing/2014/main" id="{06F23DC2-830C-024D-8496-DAC9CD113F0C}"/>
              </a:ext>
            </a:extLst>
          </p:cNvPr>
          <p:cNvSpPr/>
          <p:nvPr/>
        </p:nvSpPr>
        <p:spPr>
          <a:xfrm>
            <a:off x="777431" y="3633234"/>
            <a:ext cx="1476074" cy="807271"/>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9" name="TextBox 8">
            <a:extLst>
              <a:ext uri="{FF2B5EF4-FFF2-40B4-BE49-F238E27FC236}">
                <a16:creationId xmlns:a16="http://schemas.microsoft.com/office/drawing/2014/main" id="{7EA7E5D2-E61C-414D-B78A-4389B7BA8945}"/>
              </a:ext>
            </a:extLst>
          </p:cNvPr>
          <p:cNvSpPr txBox="1"/>
          <p:nvPr/>
        </p:nvSpPr>
        <p:spPr>
          <a:xfrm>
            <a:off x="986405" y="1390556"/>
            <a:ext cx="928459" cy="286232"/>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PROCESS</a:t>
            </a:r>
          </a:p>
        </p:txBody>
      </p:sp>
      <p:sp>
        <p:nvSpPr>
          <p:cNvPr id="18" name="TextBox 17">
            <a:extLst>
              <a:ext uri="{FF2B5EF4-FFF2-40B4-BE49-F238E27FC236}">
                <a16:creationId xmlns:a16="http://schemas.microsoft.com/office/drawing/2014/main" id="{8A2EEC78-BA7F-CD4F-ADB8-16CCF0CEC868}"/>
              </a:ext>
            </a:extLst>
          </p:cNvPr>
          <p:cNvSpPr txBox="1"/>
          <p:nvPr/>
        </p:nvSpPr>
        <p:spPr>
          <a:xfrm>
            <a:off x="903457" y="2024386"/>
            <a:ext cx="1141217" cy="477054"/>
          </a:xfrm>
          <a:prstGeom prst="rect">
            <a:avLst/>
          </a:prstGeom>
          <a:noFill/>
        </p:spPr>
        <p:txBody>
          <a:bodyPr wrap="square" lIns="91440" tIns="45720" rIns="91440" bIns="45720" rtlCol="0" anchor="ctr" anchorCtr="0">
            <a:spAutoFit/>
          </a:bodyPr>
          <a:lstStyle/>
          <a:p>
            <a:pPr algn="ctr"/>
            <a:r>
              <a:rPr lang="en-US" sz="1250" b="1">
                <a:solidFill>
                  <a:schemeClr val="bg2"/>
                </a:solidFill>
                <a:latin typeface="Poppins"/>
                <a:cs typeface="Poppins"/>
              </a:rPr>
              <a:t>Customer</a:t>
            </a:r>
            <a:endParaRPr lang="en-US">
              <a:solidFill>
                <a:schemeClr val="bg2"/>
              </a:solidFill>
              <a:latin typeface="Calibri" panose="020F0502020204030204"/>
              <a:ea typeface="Calibri" panose="020F0502020204030204"/>
              <a:cs typeface="Calibri" panose="020F0502020204030204"/>
            </a:endParaRPr>
          </a:p>
          <a:p>
            <a:pPr algn="ctr"/>
            <a:r>
              <a:rPr lang="en-US" sz="1250" b="1">
                <a:solidFill>
                  <a:schemeClr val="bg2"/>
                </a:solidFill>
                <a:latin typeface="Poppins"/>
                <a:cs typeface="Poppins"/>
              </a:rPr>
              <a:t> goals</a:t>
            </a:r>
            <a:endParaRPr lang="en-US">
              <a:solidFill>
                <a:schemeClr val="bg2"/>
              </a:solidFill>
              <a:ea typeface="Calibri"/>
              <a:cs typeface="Calibri"/>
            </a:endParaRPr>
          </a:p>
        </p:txBody>
      </p:sp>
      <p:sp>
        <p:nvSpPr>
          <p:cNvPr id="19" name="TextBox 18">
            <a:extLst>
              <a:ext uri="{FF2B5EF4-FFF2-40B4-BE49-F238E27FC236}">
                <a16:creationId xmlns:a16="http://schemas.microsoft.com/office/drawing/2014/main" id="{E1A28103-F9E7-0540-8E9F-48414AFF5D14}"/>
              </a:ext>
            </a:extLst>
          </p:cNvPr>
          <p:cNvSpPr txBox="1"/>
          <p:nvPr/>
        </p:nvSpPr>
        <p:spPr>
          <a:xfrm>
            <a:off x="915208" y="7861502"/>
            <a:ext cx="1194558" cy="480131"/>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Technology </a:t>
            </a:r>
          </a:p>
          <a:p>
            <a:pPr algn="ctr"/>
            <a:r>
              <a:rPr lang="en-US" sz="1260" b="1">
                <a:solidFill>
                  <a:schemeClr val="bg2"/>
                </a:solidFill>
                <a:latin typeface="Poppins" pitchFamily="2" charset="77"/>
                <a:ea typeface="League Spartan" charset="0"/>
                <a:cs typeface="Poppins" pitchFamily="2" charset="77"/>
              </a:rPr>
              <a:t>enablers</a:t>
            </a:r>
          </a:p>
        </p:txBody>
      </p:sp>
      <p:sp>
        <p:nvSpPr>
          <p:cNvPr id="20" name="TextBox 19">
            <a:extLst>
              <a:ext uri="{FF2B5EF4-FFF2-40B4-BE49-F238E27FC236}">
                <a16:creationId xmlns:a16="http://schemas.microsoft.com/office/drawing/2014/main" id="{80D8A41C-947F-294B-8497-1C76D7DC6841}"/>
              </a:ext>
            </a:extLst>
          </p:cNvPr>
          <p:cNvSpPr txBox="1"/>
          <p:nvPr/>
        </p:nvSpPr>
        <p:spPr>
          <a:xfrm>
            <a:off x="987518" y="2775857"/>
            <a:ext cx="1043876" cy="669414"/>
          </a:xfrm>
          <a:prstGeom prst="rect">
            <a:avLst/>
          </a:prstGeom>
          <a:noFill/>
        </p:spPr>
        <p:txBody>
          <a:bodyPr wrap="none" lIns="91440" tIns="45720" rIns="91440" bIns="45720" rtlCol="0" anchor="ctr" anchorCtr="0">
            <a:spAutoFit/>
          </a:bodyPr>
          <a:lstStyle/>
          <a:p>
            <a:pPr algn="ctr"/>
            <a:r>
              <a:rPr lang="en-US" sz="1250" b="1" dirty="0">
                <a:solidFill>
                  <a:schemeClr val="bg2"/>
                </a:solidFill>
                <a:latin typeface="Poppins"/>
                <a:ea typeface="League Spartan" charset="0"/>
                <a:cs typeface="Poppins"/>
              </a:rPr>
              <a:t>Customer </a:t>
            </a:r>
            <a:endParaRPr lang="en-US" sz="1250" b="1">
              <a:solidFill>
                <a:schemeClr val="bg2"/>
              </a:solidFill>
              <a:latin typeface="Poppins" pitchFamily="2" charset="77"/>
              <a:ea typeface="League Spartan" charset="0"/>
              <a:cs typeface="Poppins" pitchFamily="2" charset="77"/>
            </a:endParaRPr>
          </a:p>
          <a:p>
            <a:pPr algn="ctr"/>
            <a:r>
              <a:rPr lang="en-US" sz="1250" b="1" dirty="0">
                <a:solidFill>
                  <a:schemeClr val="bg2"/>
                </a:solidFill>
                <a:latin typeface="Poppins"/>
                <a:ea typeface="League Spartan" charset="0"/>
                <a:cs typeface="Poppins"/>
              </a:rPr>
              <a:t>feelings/</a:t>
            </a:r>
            <a:endParaRPr lang="en-US" sz="1250" b="1" dirty="0">
              <a:solidFill>
                <a:schemeClr val="bg2"/>
              </a:solidFill>
              <a:latin typeface="Poppins" pitchFamily="2" charset="77"/>
              <a:ea typeface="League Spartan" charset="0"/>
              <a:cs typeface="Poppins" pitchFamily="2" charset="77"/>
            </a:endParaRPr>
          </a:p>
          <a:p>
            <a:pPr algn="ctr"/>
            <a:r>
              <a:rPr lang="en-US" sz="1250" b="1" dirty="0">
                <a:solidFill>
                  <a:schemeClr val="bg2"/>
                </a:solidFill>
                <a:latin typeface="Poppins"/>
                <a:ea typeface="League Spartan" charset="0"/>
                <a:cs typeface="Poppins"/>
              </a:rPr>
              <a:t>emotions </a:t>
            </a:r>
            <a:endParaRPr lang="en-US" sz="1250" b="1" dirty="0">
              <a:solidFill>
                <a:schemeClr val="bg2"/>
              </a:solidFill>
              <a:latin typeface="Poppins" pitchFamily="2" charset="77"/>
              <a:ea typeface="League Spartan" charset="0"/>
              <a:cs typeface="Poppins" pitchFamily="2" charset="77"/>
            </a:endParaRPr>
          </a:p>
        </p:txBody>
      </p:sp>
      <p:sp>
        <p:nvSpPr>
          <p:cNvPr id="21" name="TextBox 20">
            <a:extLst>
              <a:ext uri="{FF2B5EF4-FFF2-40B4-BE49-F238E27FC236}">
                <a16:creationId xmlns:a16="http://schemas.microsoft.com/office/drawing/2014/main" id="{34597A89-0F8E-5840-A239-B029EBF46457}"/>
              </a:ext>
            </a:extLst>
          </p:cNvPr>
          <p:cNvSpPr txBox="1"/>
          <p:nvPr/>
        </p:nvSpPr>
        <p:spPr>
          <a:xfrm>
            <a:off x="865564" y="3909106"/>
            <a:ext cx="1217001" cy="284693"/>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Touchpoints</a:t>
            </a:r>
            <a:endParaRPr lang="en-US" sz="1260" b="1">
              <a:solidFill>
                <a:schemeClr val="bg2"/>
              </a:solidFill>
              <a:latin typeface="Poppins" pitchFamily="2" charset="77"/>
              <a:ea typeface="League Spartan" charset="0"/>
              <a:cs typeface="Poppins" pitchFamily="2" charset="77"/>
            </a:endParaRPr>
          </a:p>
        </p:txBody>
      </p:sp>
      <p:sp>
        <p:nvSpPr>
          <p:cNvPr id="22" name="TextBox 21">
            <a:extLst>
              <a:ext uri="{FF2B5EF4-FFF2-40B4-BE49-F238E27FC236}">
                <a16:creationId xmlns:a16="http://schemas.microsoft.com/office/drawing/2014/main" id="{C8E678B2-5F9F-9449-8AFA-AE49BEE546E8}"/>
              </a:ext>
            </a:extLst>
          </p:cNvPr>
          <p:cNvSpPr txBox="1"/>
          <p:nvPr/>
        </p:nvSpPr>
        <p:spPr>
          <a:xfrm>
            <a:off x="908487" y="4672522"/>
            <a:ext cx="1143262" cy="480131"/>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Overall </a:t>
            </a:r>
          </a:p>
          <a:p>
            <a:pPr algn="ctr"/>
            <a:r>
              <a:rPr lang="en-US" sz="1260" b="1">
                <a:solidFill>
                  <a:schemeClr val="bg2"/>
                </a:solidFill>
                <a:latin typeface="Poppins" pitchFamily="2" charset="77"/>
                <a:ea typeface="League Spartan" charset="0"/>
                <a:cs typeface="Poppins" pitchFamily="2" charset="77"/>
              </a:rPr>
              <a:t>experience </a:t>
            </a:r>
          </a:p>
        </p:txBody>
      </p:sp>
      <p:cxnSp>
        <p:nvCxnSpPr>
          <p:cNvPr id="23" name="Straight Connector 22">
            <a:extLst>
              <a:ext uri="{FF2B5EF4-FFF2-40B4-BE49-F238E27FC236}">
                <a16:creationId xmlns:a16="http://schemas.microsoft.com/office/drawing/2014/main" id="{9E3E4FD5-B135-D649-AAC3-C3597D426F7D}"/>
              </a:ext>
            </a:extLst>
          </p:cNvPr>
          <p:cNvCxnSpPr>
            <a:cxnSpLocks/>
            <a:stCxn id="5" idx="3"/>
          </p:cNvCxnSpPr>
          <p:nvPr/>
        </p:nvCxnSpPr>
        <p:spPr>
          <a:xfrm flipV="1">
            <a:off x="1876984" y="7240126"/>
            <a:ext cx="9792409" cy="1"/>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4511CF7-4C15-0947-9FAA-6FDB1E599557}"/>
              </a:ext>
            </a:extLst>
          </p:cNvPr>
          <p:cNvSpPr/>
          <p:nvPr/>
        </p:nvSpPr>
        <p:spPr>
          <a:xfrm>
            <a:off x="2316625" y="1921422"/>
            <a:ext cx="3096205" cy="703275"/>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9" name="Rectangle 28">
            <a:extLst>
              <a:ext uri="{FF2B5EF4-FFF2-40B4-BE49-F238E27FC236}">
                <a16:creationId xmlns:a16="http://schemas.microsoft.com/office/drawing/2014/main" id="{9F38CD18-FFFA-8C45-81D1-F68C02A0388E}"/>
              </a:ext>
            </a:extLst>
          </p:cNvPr>
          <p:cNvSpPr/>
          <p:nvPr/>
        </p:nvSpPr>
        <p:spPr>
          <a:xfrm>
            <a:off x="8658063" y="1900030"/>
            <a:ext cx="2901587" cy="711976"/>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5" name="Pentagon 24">
            <a:extLst>
              <a:ext uri="{FF2B5EF4-FFF2-40B4-BE49-F238E27FC236}">
                <a16:creationId xmlns:a16="http://schemas.microsoft.com/office/drawing/2014/main" id="{584EBB83-B762-C140-A5DF-AC3489068369}"/>
              </a:ext>
            </a:extLst>
          </p:cNvPr>
          <p:cNvSpPr/>
          <p:nvPr/>
        </p:nvSpPr>
        <p:spPr>
          <a:xfrm>
            <a:off x="2321993" y="1222963"/>
            <a:ext cx="3294494" cy="619533"/>
          </a:xfrm>
          <a:prstGeom prst="homePlate">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46" name="Chevron 45">
            <a:extLst>
              <a:ext uri="{FF2B5EF4-FFF2-40B4-BE49-F238E27FC236}">
                <a16:creationId xmlns:a16="http://schemas.microsoft.com/office/drawing/2014/main" id="{E9379F93-91AC-3247-A130-D8A106EE4F5B}"/>
              </a:ext>
            </a:extLst>
          </p:cNvPr>
          <p:cNvSpPr/>
          <p:nvPr/>
        </p:nvSpPr>
        <p:spPr>
          <a:xfrm>
            <a:off x="5418187" y="1222165"/>
            <a:ext cx="3359466" cy="619533"/>
          </a:xfrm>
          <a:prstGeom prst="chevron">
            <a:avLst>
              <a:gd name="adj" fmla="val 50000"/>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48" name="Chevron 47">
            <a:extLst>
              <a:ext uri="{FF2B5EF4-FFF2-40B4-BE49-F238E27FC236}">
                <a16:creationId xmlns:a16="http://schemas.microsoft.com/office/drawing/2014/main" id="{D13BE3FF-7985-8F4C-8946-73EF9A657C93}"/>
              </a:ext>
            </a:extLst>
          </p:cNvPr>
          <p:cNvSpPr/>
          <p:nvPr/>
        </p:nvSpPr>
        <p:spPr>
          <a:xfrm>
            <a:off x="8568441" y="1222165"/>
            <a:ext cx="3186472" cy="619533"/>
          </a:xfrm>
          <a:prstGeom prst="chevron">
            <a:avLst>
              <a:gd name="adj" fmla="val 50000"/>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2" name="Pentagon 51">
            <a:extLst>
              <a:ext uri="{FF2B5EF4-FFF2-40B4-BE49-F238E27FC236}">
                <a16:creationId xmlns:a16="http://schemas.microsoft.com/office/drawing/2014/main" id="{A868D4F9-EDE4-9648-978C-1B891F68CEBB}"/>
              </a:ext>
            </a:extLst>
          </p:cNvPr>
          <p:cNvSpPr/>
          <p:nvPr/>
        </p:nvSpPr>
        <p:spPr>
          <a:xfrm>
            <a:off x="2396636" y="7482140"/>
            <a:ext cx="3310095" cy="1180768"/>
          </a:xfrm>
          <a:prstGeom prst="homePlate">
            <a:avLst>
              <a:gd name="adj" fmla="val 22731"/>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8" name="Chevron 57">
            <a:extLst>
              <a:ext uri="{FF2B5EF4-FFF2-40B4-BE49-F238E27FC236}">
                <a16:creationId xmlns:a16="http://schemas.microsoft.com/office/drawing/2014/main" id="{D9434983-6E11-0345-BDEC-BB0349EC6CFD}"/>
              </a:ext>
            </a:extLst>
          </p:cNvPr>
          <p:cNvSpPr/>
          <p:nvPr/>
        </p:nvSpPr>
        <p:spPr>
          <a:xfrm>
            <a:off x="5552932" y="7503349"/>
            <a:ext cx="3214076" cy="1180768"/>
          </a:xfrm>
          <a:prstGeom prst="chevron">
            <a:avLst>
              <a:gd name="adj" fmla="val 23227"/>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60" name="Chevron 59">
            <a:extLst>
              <a:ext uri="{FF2B5EF4-FFF2-40B4-BE49-F238E27FC236}">
                <a16:creationId xmlns:a16="http://schemas.microsoft.com/office/drawing/2014/main" id="{B817CCD3-F696-3248-B9DE-CE0C822E844F}"/>
              </a:ext>
            </a:extLst>
          </p:cNvPr>
          <p:cNvSpPr/>
          <p:nvPr/>
        </p:nvSpPr>
        <p:spPr>
          <a:xfrm>
            <a:off x="8576719" y="7508755"/>
            <a:ext cx="3153688" cy="1170618"/>
          </a:xfrm>
          <a:prstGeom prst="chevron">
            <a:avLst>
              <a:gd name="adj" fmla="val 23227"/>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62" name="TextBox 61">
            <a:extLst>
              <a:ext uri="{FF2B5EF4-FFF2-40B4-BE49-F238E27FC236}">
                <a16:creationId xmlns:a16="http://schemas.microsoft.com/office/drawing/2014/main" id="{24117241-39FD-3245-960A-1B0598E43D46}"/>
              </a:ext>
            </a:extLst>
          </p:cNvPr>
          <p:cNvSpPr txBox="1"/>
          <p:nvPr/>
        </p:nvSpPr>
        <p:spPr>
          <a:xfrm>
            <a:off x="2989055" y="1391100"/>
            <a:ext cx="1949573" cy="286232"/>
          </a:xfrm>
          <a:prstGeom prst="rect">
            <a:avLst/>
          </a:prstGeom>
          <a:noFill/>
          <a:ln>
            <a:noFill/>
          </a:ln>
        </p:spPr>
        <p:txBody>
          <a:bodyPr wrap="none" rtlCol="0" anchor="ctr" anchorCtr="0">
            <a:spAutoFit/>
          </a:bodyPr>
          <a:lstStyle/>
          <a:p>
            <a:pPr algn="ctr"/>
            <a:r>
              <a:rPr lang="en-US" sz="1260" b="1">
                <a:solidFill>
                  <a:schemeClr val="bg1"/>
                </a:solidFill>
                <a:latin typeface="Poppins" pitchFamily="2" charset="77"/>
                <a:ea typeface="League Spartan" charset="0"/>
                <a:cs typeface="Poppins" pitchFamily="2" charset="77"/>
              </a:rPr>
              <a:t>Awareness &amp; enquiry</a:t>
            </a:r>
          </a:p>
        </p:txBody>
      </p:sp>
      <p:sp>
        <p:nvSpPr>
          <p:cNvPr id="63" name="TextBox 62">
            <a:extLst>
              <a:ext uri="{FF2B5EF4-FFF2-40B4-BE49-F238E27FC236}">
                <a16:creationId xmlns:a16="http://schemas.microsoft.com/office/drawing/2014/main" id="{542AF96D-DAB6-8B45-A24F-EA06CE110FF1}"/>
              </a:ext>
            </a:extLst>
          </p:cNvPr>
          <p:cNvSpPr txBox="1"/>
          <p:nvPr/>
        </p:nvSpPr>
        <p:spPr>
          <a:xfrm>
            <a:off x="6121929" y="1416835"/>
            <a:ext cx="1274709" cy="286232"/>
          </a:xfrm>
          <a:prstGeom prst="rect">
            <a:avLst/>
          </a:prstGeom>
          <a:noFill/>
          <a:ln>
            <a:noFill/>
          </a:ln>
        </p:spPr>
        <p:txBody>
          <a:bodyPr wrap="none" rtlCol="0" anchor="ctr" anchorCtr="0">
            <a:spAutoFit/>
          </a:bodyPr>
          <a:lstStyle/>
          <a:p>
            <a:pPr algn="ctr"/>
            <a:r>
              <a:rPr lang="en-US" sz="1260" b="1">
                <a:solidFill>
                  <a:schemeClr val="bg1"/>
                </a:solidFill>
                <a:latin typeface="Poppins" pitchFamily="2" charset="77"/>
                <a:ea typeface="League Spartan" charset="0"/>
                <a:cs typeface="Poppins" pitchFamily="2" charset="77"/>
              </a:rPr>
              <a:t>Assessment  </a:t>
            </a:r>
          </a:p>
        </p:txBody>
      </p:sp>
      <p:sp>
        <p:nvSpPr>
          <p:cNvPr id="65" name="TextBox 64">
            <a:extLst>
              <a:ext uri="{FF2B5EF4-FFF2-40B4-BE49-F238E27FC236}">
                <a16:creationId xmlns:a16="http://schemas.microsoft.com/office/drawing/2014/main" id="{CC5C10AA-32CC-7E42-B2F7-DA8EF75194F9}"/>
              </a:ext>
            </a:extLst>
          </p:cNvPr>
          <p:cNvSpPr txBox="1"/>
          <p:nvPr/>
        </p:nvSpPr>
        <p:spPr>
          <a:xfrm>
            <a:off x="9183240" y="1417604"/>
            <a:ext cx="1790875" cy="284693"/>
          </a:xfrm>
          <a:prstGeom prst="rect">
            <a:avLst/>
          </a:prstGeom>
          <a:noFill/>
          <a:ln>
            <a:noFill/>
          </a:ln>
        </p:spPr>
        <p:txBody>
          <a:bodyPr wrap="none" lIns="91440" tIns="45720" rIns="91440" bIns="45720" rtlCol="0" anchor="ctr" anchorCtr="0">
            <a:spAutoFit/>
          </a:bodyPr>
          <a:lstStyle/>
          <a:p>
            <a:pPr algn="ctr"/>
            <a:r>
              <a:rPr lang="en-US" sz="1250" b="1" dirty="0">
                <a:solidFill>
                  <a:schemeClr val="bg1"/>
                </a:solidFill>
                <a:latin typeface="Poppins"/>
                <a:ea typeface="League Spartan" charset="0"/>
                <a:cs typeface="Poppins"/>
              </a:rPr>
              <a:t>Waiting/waitlisting</a:t>
            </a:r>
          </a:p>
        </p:txBody>
      </p:sp>
      <p:sp>
        <p:nvSpPr>
          <p:cNvPr id="51" name="Rectangle 50">
            <a:extLst>
              <a:ext uri="{FF2B5EF4-FFF2-40B4-BE49-F238E27FC236}">
                <a16:creationId xmlns:a16="http://schemas.microsoft.com/office/drawing/2014/main" id="{A255E144-2A86-F0EA-41E2-4D6F93B8A44F}"/>
              </a:ext>
            </a:extLst>
          </p:cNvPr>
          <p:cNvSpPr/>
          <p:nvPr/>
        </p:nvSpPr>
        <p:spPr>
          <a:xfrm>
            <a:off x="772063" y="5421992"/>
            <a:ext cx="1490500" cy="722788"/>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4" name="TextBox 53">
            <a:extLst>
              <a:ext uri="{FF2B5EF4-FFF2-40B4-BE49-F238E27FC236}">
                <a16:creationId xmlns:a16="http://schemas.microsoft.com/office/drawing/2014/main" id="{9100FAAC-8909-1BCB-6919-D8D05F318EB6}"/>
              </a:ext>
            </a:extLst>
          </p:cNvPr>
          <p:cNvSpPr txBox="1"/>
          <p:nvPr/>
        </p:nvSpPr>
        <p:spPr>
          <a:xfrm>
            <a:off x="938899" y="5644669"/>
            <a:ext cx="1104790" cy="284693"/>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Pain points</a:t>
            </a:r>
            <a:endParaRPr lang="en-US" sz="1260" b="1">
              <a:solidFill>
                <a:schemeClr val="bg2"/>
              </a:solidFill>
              <a:latin typeface="Poppins" pitchFamily="2" charset="77"/>
              <a:ea typeface="League Spartan" charset="0"/>
              <a:cs typeface="Poppins" pitchFamily="2" charset="77"/>
            </a:endParaRPr>
          </a:p>
        </p:txBody>
      </p:sp>
      <p:sp>
        <p:nvSpPr>
          <p:cNvPr id="102" name="Rectangle 101">
            <a:extLst>
              <a:ext uri="{FF2B5EF4-FFF2-40B4-BE49-F238E27FC236}">
                <a16:creationId xmlns:a16="http://schemas.microsoft.com/office/drawing/2014/main" id="{EBE4409B-3C7C-AC51-5903-7AEE6A1762E9}"/>
              </a:ext>
            </a:extLst>
          </p:cNvPr>
          <p:cNvSpPr/>
          <p:nvPr/>
        </p:nvSpPr>
        <p:spPr>
          <a:xfrm>
            <a:off x="5494697" y="1908542"/>
            <a:ext cx="3082902"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03" name="Rectangle 102">
            <a:extLst>
              <a:ext uri="{FF2B5EF4-FFF2-40B4-BE49-F238E27FC236}">
                <a16:creationId xmlns:a16="http://schemas.microsoft.com/office/drawing/2014/main" id="{850B8A12-F7E1-F2A4-5526-11D03A21D67B}"/>
              </a:ext>
            </a:extLst>
          </p:cNvPr>
          <p:cNvSpPr/>
          <p:nvPr/>
        </p:nvSpPr>
        <p:spPr>
          <a:xfrm>
            <a:off x="774672" y="6269947"/>
            <a:ext cx="1490499" cy="71615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0" b="1">
                <a:solidFill>
                  <a:schemeClr val="bg2"/>
                </a:solidFill>
                <a:latin typeface="Poppins" pitchFamily="2" charset="77"/>
                <a:cs typeface="Poppins" pitchFamily="2" charset="77"/>
              </a:rPr>
              <a:t>Opportunities</a:t>
            </a:r>
          </a:p>
        </p:txBody>
      </p:sp>
      <p:sp>
        <p:nvSpPr>
          <p:cNvPr id="4" name="Rectangle 3">
            <a:extLst>
              <a:ext uri="{FF2B5EF4-FFF2-40B4-BE49-F238E27FC236}">
                <a16:creationId xmlns:a16="http://schemas.microsoft.com/office/drawing/2014/main" id="{7AD49EAE-B2B9-FCD4-0CE4-90C30B12966E}"/>
              </a:ext>
            </a:extLst>
          </p:cNvPr>
          <p:cNvSpPr/>
          <p:nvPr/>
        </p:nvSpPr>
        <p:spPr>
          <a:xfrm>
            <a:off x="2314078" y="2736576"/>
            <a:ext cx="3096205"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7" name="Rectangle 6">
            <a:extLst>
              <a:ext uri="{FF2B5EF4-FFF2-40B4-BE49-F238E27FC236}">
                <a16:creationId xmlns:a16="http://schemas.microsoft.com/office/drawing/2014/main" id="{03F7834B-F233-87A4-4D1A-BDA1BDF4BDF2}"/>
              </a:ext>
            </a:extLst>
          </p:cNvPr>
          <p:cNvSpPr/>
          <p:nvPr/>
        </p:nvSpPr>
        <p:spPr>
          <a:xfrm>
            <a:off x="8655516" y="2734696"/>
            <a:ext cx="2901587" cy="731300"/>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1" name="Rectangle 10">
            <a:extLst>
              <a:ext uri="{FF2B5EF4-FFF2-40B4-BE49-F238E27FC236}">
                <a16:creationId xmlns:a16="http://schemas.microsoft.com/office/drawing/2014/main" id="{73AF8B0E-3502-B691-5E78-E47E2F40ACD3}"/>
              </a:ext>
            </a:extLst>
          </p:cNvPr>
          <p:cNvSpPr/>
          <p:nvPr/>
        </p:nvSpPr>
        <p:spPr>
          <a:xfrm>
            <a:off x="5492150" y="2743208"/>
            <a:ext cx="3082902"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3" name="Rectangle 12">
            <a:extLst>
              <a:ext uri="{FF2B5EF4-FFF2-40B4-BE49-F238E27FC236}">
                <a16:creationId xmlns:a16="http://schemas.microsoft.com/office/drawing/2014/main" id="{AA6DB7D1-3756-C3B6-3A28-5102D51E5906}"/>
              </a:ext>
            </a:extLst>
          </p:cNvPr>
          <p:cNvSpPr/>
          <p:nvPr/>
        </p:nvSpPr>
        <p:spPr>
          <a:xfrm>
            <a:off x="2374020" y="5428649"/>
            <a:ext cx="3096205"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5" name="Rectangle 14">
            <a:extLst>
              <a:ext uri="{FF2B5EF4-FFF2-40B4-BE49-F238E27FC236}">
                <a16:creationId xmlns:a16="http://schemas.microsoft.com/office/drawing/2014/main" id="{25D9268A-92A0-D44F-D46B-BF2A091F82B9}"/>
              </a:ext>
            </a:extLst>
          </p:cNvPr>
          <p:cNvSpPr/>
          <p:nvPr/>
        </p:nvSpPr>
        <p:spPr>
          <a:xfrm>
            <a:off x="8715458" y="5426769"/>
            <a:ext cx="2901587" cy="711976"/>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7" name="Rectangle 16">
            <a:extLst>
              <a:ext uri="{FF2B5EF4-FFF2-40B4-BE49-F238E27FC236}">
                <a16:creationId xmlns:a16="http://schemas.microsoft.com/office/drawing/2014/main" id="{FAEC3E76-E89C-BEBB-2C81-DD17E932347F}"/>
              </a:ext>
            </a:extLst>
          </p:cNvPr>
          <p:cNvSpPr/>
          <p:nvPr/>
        </p:nvSpPr>
        <p:spPr>
          <a:xfrm>
            <a:off x="5552092" y="5435281"/>
            <a:ext cx="3082902"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6" name="Rectangle 25">
            <a:extLst>
              <a:ext uri="{FF2B5EF4-FFF2-40B4-BE49-F238E27FC236}">
                <a16:creationId xmlns:a16="http://schemas.microsoft.com/office/drawing/2014/main" id="{09844AC1-AC12-0C3A-33B0-A462630EC7D5}"/>
              </a:ext>
            </a:extLst>
          </p:cNvPr>
          <p:cNvSpPr/>
          <p:nvPr/>
        </p:nvSpPr>
        <p:spPr>
          <a:xfrm>
            <a:off x="2371473" y="6263315"/>
            <a:ext cx="3096205"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8" name="Rectangle 27">
            <a:extLst>
              <a:ext uri="{FF2B5EF4-FFF2-40B4-BE49-F238E27FC236}">
                <a16:creationId xmlns:a16="http://schemas.microsoft.com/office/drawing/2014/main" id="{98ED7A90-8976-1B39-8BAE-394127E789F8}"/>
              </a:ext>
            </a:extLst>
          </p:cNvPr>
          <p:cNvSpPr/>
          <p:nvPr/>
        </p:nvSpPr>
        <p:spPr>
          <a:xfrm>
            <a:off x="8712911" y="6261435"/>
            <a:ext cx="2901587" cy="731300"/>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0" name="Rectangle 29">
            <a:extLst>
              <a:ext uri="{FF2B5EF4-FFF2-40B4-BE49-F238E27FC236}">
                <a16:creationId xmlns:a16="http://schemas.microsoft.com/office/drawing/2014/main" id="{51BD3639-026A-DC9E-0D54-BACCEC0DED90}"/>
              </a:ext>
            </a:extLst>
          </p:cNvPr>
          <p:cNvSpPr/>
          <p:nvPr/>
        </p:nvSpPr>
        <p:spPr>
          <a:xfrm>
            <a:off x="5549545" y="6269947"/>
            <a:ext cx="3082902"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1" name="Rectangle 30">
            <a:extLst>
              <a:ext uri="{FF2B5EF4-FFF2-40B4-BE49-F238E27FC236}">
                <a16:creationId xmlns:a16="http://schemas.microsoft.com/office/drawing/2014/main" id="{2BFC54A6-B1FC-BDF6-84B6-1AB46BEF099E}"/>
              </a:ext>
            </a:extLst>
          </p:cNvPr>
          <p:cNvSpPr/>
          <p:nvPr/>
        </p:nvSpPr>
        <p:spPr>
          <a:xfrm>
            <a:off x="2371473" y="4589224"/>
            <a:ext cx="3096205" cy="722788"/>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3" name="Rectangle 32">
            <a:extLst>
              <a:ext uri="{FF2B5EF4-FFF2-40B4-BE49-F238E27FC236}">
                <a16:creationId xmlns:a16="http://schemas.microsoft.com/office/drawing/2014/main" id="{0EE30521-446C-E570-3A4F-659F4CD72FC5}"/>
              </a:ext>
            </a:extLst>
          </p:cNvPr>
          <p:cNvSpPr/>
          <p:nvPr/>
        </p:nvSpPr>
        <p:spPr>
          <a:xfrm>
            <a:off x="8712911" y="4587344"/>
            <a:ext cx="2901587" cy="711976"/>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5" name="Rectangle 34">
            <a:extLst>
              <a:ext uri="{FF2B5EF4-FFF2-40B4-BE49-F238E27FC236}">
                <a16:creationId xmlns:a16="http://schemas.microsoft.com/office/drawing/2014/main" id="{4E2B8B1F-8222-34C2-09E1-D93B697FD179}"/>
              </a:ext>
            </a:extLst>
          </p:cNvPr>
          <p:cNvSpPr/>
          <p:nvPr/>
        </p:nvSpPr>
        <p:spPr>
          <a:xfrm>
            <a:off x="5549545" y="4595856"/>
            <a:ext cx="3082902" cy="722788"/>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Tree>
    <p:extLst>
      <p:ext uri="{BB962C8B-B14F-4D97-AF65-F5344CB8AC3E}">
        <p14:creationId xmlns:p14="http://schemas.microsoft.com/office/powerpoint/2010/main" val="264144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entagon 49">
            <a:extLst>
              <a:ext uri="{FF2B5EF4-FFF2-40B4-BE49-F238E27FC236}">
                <a16:creationId xmlns:a16="http://schemas.microsoft.com/office/drawing/2014/main" id="{43AC453A-202C-824B-9968-FA2185C90866}"/>
              </a:ext>
            </a:extLst>
          </p:cNvPr>
          <p:cNvSpPr/>
          <p:nvPr/>
        </p:nvSpPr>
        <p:spPr>
          <a:xfrm>
            <a:off x="2309357" y="3565367"/>
            <a:ext cx="9360036" cy="920002"/>
          </a:xfrm>
          <a:prstGeom prst="homePlate">
            <a:avLst>
              <a:gd name="adj" fmla="val 26427"/>
            </a:avLst>
          </a:prstGeom>
          <a:solidFill>
            <a:schemeClr val="accent5">
              <a:alpha val="18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 name="TextBox 1">
            <a:extLst>
              <a:ext uri="{FF2B5EF4-FFF2-40B4-BE49-F238E27FC236}">
                <a16:creationId xmlns:a16="http://schemas.microsoft.com/office/drawing/2014/main" id="{39A4BE92-38FC-8846-9D59-1463E7E7BA40}"/>
              </a:ext>
            </a:extLst>
          </p:cNvPr>
          <p:cNvSpPr txBox="1"/>
          <p:nvPr/>
        </p:nvSpPr>
        <p:spPr>
          <a:xfrm>
            <a:off x="3867124" y="248868"/>
            <a:ext cx="5416868" cy="577209"/>
          </a:xfrm>
          <a:prstGeom prst="rect">
            <a:avLst/>
          </a:prstGeom>
          <a:noFill/>
        </p:spPr>
        <p:txBody>
          <a:bodyPr wrap="none" rtlCol="0">
            <a:spAutoFit/>
          </a:bodyPr>
          <a:lstStyle/>
          <a:p>
            <a:pPr algn="ctr"/>
            <a:r>
              <a:rPr lang="en-US" sz="3151" b="1">
                <a:solidFill>
                  <a:schemeClr val="tx2"/>
                </a:solidFill>
                <a:latin typeface="Poppins" pitchFamily="2" charset="77"/>
                <a:cs typeface="Poppins" pitchFamily="2" charset="77"/>
              </a:rPr>
              <a:t>CUSTOMER JOURNEY MAP</a:t>
            </a:r>
          </a:p>
        </p:txBody>
      </p:sp>
      <p:sp>
        <p:nvSpPr>
          <p:cNvPr id="3" name="TextBox 2">
            <a:extLst>
              <a:ext uri="{FF2B5EF4-FFF2-40B4-BE49-F238E27FC236}">
                <a16:creationId xmlns:a16="http://schemas.microsoft.com/office/drawing/2014/main" id="{935FD417-D968-664D-A195-597DA8FD5772}"/>
              </a:ext>
            </a:extLst>
          </p:cNvPr>
          <p:cNvSpPr txBox="1"/>
          <p:nvPr/>
        </p:nvSpPr>
        <p:spPr>
          <a:xfrm>
            <a:off x="5229354" y="754477"/>
            <a:ext cx="2692340" cy="286232"/>
          </a:xfrm>
          <a:prstGeom prst="rect">
            <a:avLst/>
          </a:prstGeom>
          <a:noFill/>
        </p:spPr>
        <p:txBody>
          <a:bodyPr wrap="none" rtlCol="0">
            <a:spAutoFit/>
          </a:bodyPr>
          <a:lstStyle/>
          <a:p>
            <a:pPr algn="ctr"/>
            <a:r>
              <a:rPr lang="en-US" sz="1260" spc="158">
                <a:solidFill>
                  <a:schemeClr val="bg1">
                    <a:lumMod val="65000"/>
                  </a:schemeClr>
                </a:solidFill>
                <a:latin typeface="Poppins Light" pitchFamily="2" charset="77"/>
                <a:cs typeface="Poppins Light" pitchFamily="2" charset="77"/>
              </a:rPr>
              <a:t>WRITE YOUR SUBTITLE HERE</a:t>
            </a:r>
          </a:p>
        </p:txBody>
      </p:sp>
      <p:sp>
        <p:nvSpPr>
          <p:cNvPr id="5" name="TextBox 4">
            <a:extLst>
              <a:ext uri="{FF2B5EF4-FFF2-40B4-BE49-F238E27FC236}">
                <a16:creationId xmlns:a16="http://schemas.microsoft.com/office/drawing/2014/main" id="{38ADE710-7FA4-ED44-840A-84E33A297C77}"/>
              </a:ext>
            </a:extLst>
          </p:cNvPr>
          <p:cNvSpPr txBox="1"/>
          <p:nvPr/>
        </p:nvSpPr>
        <p:spPr>
          <a:xfrm>
            <a:off x="749752" y="7097011"/>
            <a:ext cx="1127232" cy="286232"/>
          </a:xfrm>
          <a:prstGeom prst="rect">
            <a:avLst/>
          </a:prstGeom>
          <a:noFill/>
        </p:spPr>
        <p:txBody>
          <a:bodyPr wrap="none" rtlCol="0" anchor="ctr" anchorCtr="0">
            <a:spAutoFit/>
          </a:bodyPr>
          <a:lstStyle/>
          <a:p>
            <a:r>
              <a:rPr lang="en-US" sz="1260" b="1">
                <a:solidFill>
                  <a:schemeClr val="tx2"/>
                </a:solidFill>
                <a:latin typeface="Poppins" pitchFamily="2" charset="77"/>
                <a:ea typeface="League Spartan" charset="0"/>
                <a:cs typeface="Poppins" pitchFamily="2" charset="77"/>
              </a:rPr>
              <a:t>SOLUTIONS </a:t>
            </a:r>
          </a:p>
        </p:txBody>
      </p:sp>
      <p:sp>
        <p:nvSpPr>
          <p:cNvPr id="6" name="Rectangle 5">
            <a:extLst>
              <a:ext uri="{FF2B5EF4-FFF2-40B4-BE49-F238E27FC236}">
                <a16:creationId xmlns:a16="http://schemas.microsoft.com/office/drawing/2014/main" id="{B4B99BA2-76F0-1540-AE04-67DCAC4379F7}"/>
              </a:ext>
            </a:extLst>
          </p:cNvPr>
          <p:cNvSpPr/>
          <p:nvPr/>
        </p:nvSpPr>
        <p:spPr>
          <a:xfrm>
            <a:off x="777431" y="1223434"/>
            <a:ext cx="1501312" cy="580311"/>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8" name="Rectangle 7">
            <a:extLst>
              <a:ext uri="{FF2B5EF4-FFF2-40B4-BE49-F238E27FC236}">
                <a16:creationId xmlns:a16="http://schemas.microsoft.com/office/drawing/2014/main" id="{48EB0FE4-E97C-7B4B-BE9D-1C4AB7EFB103}"/>
              </a:ext>
            </a:extLst>
          </p:cNvPr>
          <p:cNvSpPr/>
          <p:nvPr/>
        </p:nvSpPr>
        <p:spPr>
          <a:xfrm>
            <a:off x="783455" y="7503349"/>
            <a:ext cx="1544560" cy="1124164"/>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0" name="Rectangle 9">
            <a:extLst>
              <a:ext uri="{FF2B5EF4-FFF2-40B4-BE49-F238E27FC236}">
                <a16:creationId xmlns:a16="http://schemas.microsoft.com/office/drawing/2014/main" id="{C05BCCC7-64AF-864C-AC02-F76275100BB1}"/>
              </a:ext>
            </a:extLst>
          </p:cNvPr>
          <p:cNvSpPr/>
          <p:nvPr/>
        </p:nvSpPr>
        <p:spPr>
          <a:xfrm>
            <a:off x="765407" y="2731260"/>
            <a:ext cx="1488098" cy="73473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2" name="Rectangle 11">
            <a:extLst>
              <a:ext uri="{FF2B5EF4-FFF2-40B4-BE49-F238E27FC236}">
                <a16:creationId xmlns:a16="http://schemas.microsoft.com/office/drawing/2014/main" id="{5D414626-2E60-E342-B375-9D220D9FDEA9}"/>
              </a:ext>
            </a:extLst>
          </p:cNvPr>
          <p:cNvSpPr/>
          <p:nvPr/>
        </p:nvSpPr>
        <p:spPr>
          <a:xfrm>
            <a:off x="771765" y="4580693"/>
            <a:ext cx="1476074" cy="734735"/>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4" name="Rectangle 13">
            <a:extLst>
              <a:ext uri="{FF2B5EF4-FFF2-40B4-BE49-F238E27FC236}">
                <a16:creationId xmlns:a16="http://schemas.microsoft.com/office/drawing/2014/main" id="{C09589A7-B7C5-0049-8F9D-67A42CB7D817}"/>
              </a:ext>
            </a:extLst>
          </p:cNvPr>
          <p:cNvSpPr/>
          <p:nvPr/>
        </p:nvSpPr>
        <p:spPr>
          <a:xfrm>
            <a:off x="774465" y="1901910"/>
            <a:ext cx="1488098" cy="722788"/>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6" name="Rectangle 15">
            <a:extLst>
              <a:ext uri="{FF2B5EF4-FFF2-40B4-BE49-F238E27FC236}">
                <a16:creationId xmlns:a16="http://schemas.microsoft.com/office/drawing/2014/main" id="{06F23DC2-830C-024D-8496-DAC9CD113F0C}"/>
              </a:ext>
            </a:extLst>
          </p:cNvPr>
          <p:cNvSpPr/>
          <p:nvPr/>
        </p:nvSpPr>
        <p:spPr>
          <a:xfrm>
            <a:off x="777431" y="3621202"/>
            <a:ext cx="1476074" cy="807271"/>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9" name="TextBox 8">
            <a:extLst>
              <a:ext uri="{FF2B5EF4-FFF2-40B4-BE49-F238E27FC236}">
                <a16:creationId xmlns:a16="http://schemas.microsoft.com/office/drawing/2014/main" id="{7EA7E5D2-E61C-414D-B78A-4389B7BA8945}"/>
              </a:ext>
            </a:extLst>
          </p:cNvPr>
          <p:cNvSpPr txBox="1"/>
          <p:nvPr/>
        </p:nvSpPr>
        <p:spPr>
          <a:xfrm>
            <a:off x="986405" y="1390556"/>
            <a:ext cx="928459" cy="286232"/>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PROCESS</a:t>
            </a:r>
          </a:p>
        </p:txBody>
      </p:sp>
      <p:sp>
        <p:nvSpPr>
          <p:cNvPr id="18" name="TextBox 17">
            <a:extLst>
              <a:ext uri="{FF2B5EF4-FFF2-40B4-BE49-F238E27FC236}">
                <a16:creationId xmlns:a16="http://schemas.microsoft.com/office/drawing/2014/main" id="{8A2EEC78-BA7F-CD4F-ADB8-16CCF0CEC868}"/>
              </a:ext>
            </a:extLst>
          </p:cNvPr>
          <p:cNvSpPr txBox="1"/>
          <p:nvPr/>
        </p:nvSpPr>
        <p:spPr>
          <a:xfrm>
            <a:off x="903457" y="2024386"/>
            <a:ext cx="1141217" cy="477054"/>
          </a:xfrm>
          <a:prstGeom prst="rect">
            <a:avLst/>
          </a:prstGeom>
          <a:noFill/>
        </p:spPr>
        <p:txBody>
          <a:bodyPr wrap="square" lIns="91440" tIns="45720" rIns="91440" bIns="45720" rtlCol="0" anchor="ctr" anchorCtr="0">
            <a:spAutoFit/>
          </a:bodyPr>
          <a:lstStyle/>
          <a:p>
            <a:pPr algn="ctr"/>
            <a:r>
              <a:rPr lang="en-US" sz="1250" b="1">
                <a:solidFill>
                  <a:schemeClr val="bg2"/>
                </a:solidFill>
                <a:latin typeface="Poppins"/>
                <a:cs typeface="Poppins"/>
              </a:rPr>
              <a:t>Customer</a:t>
            </a:r>
            <a:endParaRPr lang="en-US">
              <a:solidFill>
                <a:schemeClr val="bg2"/>
              </a:solidFill>
              <a:latin typeface="Calibri" panose="020F0502020204030204"/>
              <a:ea typeface="Calibri" panose="020F0502020204030204"/>
              <a:cs typeface="Calibri" panose="020F0502020204030204"/>
            </a:endParaRPr>
          </a:p>
          <a:p>
            <a:pPr algn="ctr"/>
            <a:r>
              <a:rPr lang="en-US" sz="1250" b="1">
                <a:solidFill>
                  <a:schemeClr val="bg2"/>
                </a:solidFill>
                <a:latin typeface="Poppins"/>
                <a:cs typeface="Poppins"/>
              </a:rPr>
              <a:t> goals</a:t>
            </a:r>
            <a:endParaRPr lang="en-US">
              <a:solidFill>
                <a:schemeClr val="bg2"/>
              </a:solidFill>
              <a:ea typeface="Calibri"/>
              <a:cs typeface="Calibri"/>
            </a:endParaRPr>
          </a:p>
        </p:txBody>
      </p:sp>
      <p:sp>
        <p:nvSpPr>
          <p:cNvPr id="19" name="TextBox 18">
            <a:extLst>
              <a:ext uri="{FF2B5EF4-FFF2-40B4-BE49-F238E27FC236}">
                <a16:creationId xmlns:a16="http://schemas.microsoft.com/office/drawing/2014/main" id="{E1A28103-F9E7-0540-8E9F-48414AFF5D14}"/>
              </a:ext>
            </a:extLst>
          </p:cNvPr>
          <p:cNvSpPr txBox="1"/>
          <p:nvPr/>
        </p:nvSpPr>
        <p:spPr>
          <a:xfrm>
            <a:off x="915208" y="7861502"/>
            <a:ext cx="1194558" cy="480131"/>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Technology </a:t>
            </a:r>
          </a:p>
          <a:p>
            <a:pPr algn="ctr"/>
            <a:r>
              <a:rPr lang="en-US" sz="1260" b="1">
                <a:solidFill>
                  <a:schemeClr val="bg2"/>
                </a:solidFill>
                <a:latin typeface="Poppins" pitchFamily="2" charset="77"/>
                <a:ea typeface="League Spartan" charset="0"/>
                <a:cs typeface="Poppins" pitchFamily="2" charset="77"/>
              </a:rPr>
              <a:t>enablers</a:t>
            </a:r>
          </a:p>
        </p:txBody>
      </p:sp>
      <p:sp>
        <p:nvSpPr>
          <p:cNvPr id="20" name="TextBox 19">
            <a:extLst>
              <a:ext uri="{FF2B5EF4-FFF2-40B4-BE49-F238E27FC236}">
                <a16:creationId xmlns:a16="http://schemas.microsoft.com/office/drawing/2014/main" id="{80D8A41C-947F-294B-8497-1C76D7DC6841}"/>
              </a:ext>
            </a:extLst>
          </p:cNvPr>
          <p:cNvSpPr txBox="1"/>
          <p:nvPr/>
        </p:nvSpPr>
        <p:spPr>
          <a:xfrm>
            <a:off x="987518" y="2775857"/>
            <a:ext cx="1043876" cy="669414"/>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Customer </a:t>
            </a:r>
            <a:endParaRPr lang="en-US" sz="1250" b="1">
              <a:solidFill>
                <a:schemeClr val="bg2"/>
              </a:solidFill>
              <a:latin typeface="Poppins" pitchFamily="2" charset="77"/>
              <a:ea typeface="League Spartan" charset="0"/>
              <a:cs typeface="Poppins" pitchFamily="2" charset="77"/>
            </a:endParaRPr>
          </a:p>
          <a:p>
            <a:pPr algn="ctr"/>
            <a:r>
              <a:rPr lang="en-US" sz="1250" b="1">
                <a:solidFill>
                  <a:schemeClr val="bg2"/>
                </a:solidFill>
                <a:latin typeface="Poppins"/>
                <a:ea typeface="League Spartan" charset="0"/>
                <a:cs typeface="Poppins"/>
              </a:rPr>
              <a:t>feelings/</a:t>
            </a:r>
            <a:endParaRPr lang="en-US" sz="1250" b="1">
              <a:solidFill>
                <a:schemeClr val="bg2"/>
              </a:solidFill>
              <a:latin typeface="Poppins" pitchFamily="2" charset="77"/>
              <a:ea typeface="League Spartan" charset="0"/>
              <a:cs typeface="Poppins" pitchFamily="2" charset="77"/>
            </a:endParaRPr>
          </a:p>
          <a:p>
            <a:pPr algn="ctr"/>
            <a:r>
              <a:rPr lang="en-US" sz="1250" b="1">
                <a:solidFill>
                  <a:schemeClr val="bg2"/>
                </a:solidFill>
                <a:latin typeface="Poppins"/>
                <a:ea typeface="League Spartan" charset="0"/>
                <a:cs typeface="Poppins"/>
              </a:rPr>
              <a:t>emotions </a:t>
            </a:r>
            <a:endParaRPr lang="en-US" sz="1250" b="1">
              <a:solidFill>
                <a:schemeClr val="bg2"/>
              </a:solidFill>
              <a:latin typeface="Poppins" pitchFamily="2" charset="77"/>
              <a:ea typeface="League Spartan" charset="0"/>
              <a:cs typeface="Poppins" pitchFamily="2" charset="77"/>
            </a:endParaRPr>
          </a:p>
        </p:txBody>
      </p:sp>
      <p:sp>
        <p:nvSpPr>
          <p:cNvPr id="21" name="TextBox 20">
            <a:extLst>
              <a:ext uri="{FF2B5EF4-FFF2-40B4-BE49-F238E27FC236}">
                <a16:creationId xmlns:a16="http://schemas.microsoft.com/office/drawing/2014/main" id="{34597A89-0F8E-5840-A239-B029EBF46457}"/>
              </a:ext>
            </a:extLst>
          </p:cNvPr>
          <p:cNvSpPr txBox="1"/>
          <p:nvPr/>
        </p:nvSpPr>
        <p:spPr>
          <a:xfrm>
            <a:off x="809649" y="3876618"/>
            <a:ext cx="1217001" cy="284693"/>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Touchpoints</a:t>
            </a:r>
            <a:endParaRPr lang="en-US" sz="1260" b="1">
              <a:solidFill>
                <a:schemeClr val="bg2"/>
              </a:solidFill>
              <a:latin typeface="Poppins" pitchFamily="2" charset="77"/>
              <a:ea typeface="League Spartan" charset="0"/>
              <a:cs typeface="Poppins" pitchFamily="2" charset="77"/>
            </a:endParaRPr>
          </a:p>
        </p:txBody>
      </p:sp>
      <p:sp>
        <p:nvSpPr>
          <p:cNvPr id="22" name="TextBox 21">
            <a:extLst>
              <a:ext uri="{FF2B5EF4-FFF2-40B4-BE49-F238E27FC236}">
                <a16:creationId xmlns:a16="http://schemas.microsoft.com/office/drawing/2014/main" id="{C8E678B2-5F9F-9449-8AFA-AE49BEE546E8}"/>
              </a:ext>
            </a:extLst>
          </p:cNvPr>
          <p:cNvSpPr txBox="1"/>
          <p:nvPr/>
        </p:nvSpPr>
        <p:spPr>
          <a:xfrm>
            <a:off x="908487" y="4672522"/>
            <a:ext cx="1143262" cy="480131"/>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Overall </a:t>
            </a:r>
          </a:p>
          <a:p>
            <a:pPr algn="ctr"/>
            <a:r>
              <a:rPr lang="en-US" sz="1260" b="1">
                <a:solidFill>
                  <a:schemeClr val="bg2"/>
                </a:solidFill>
                <a:latin typeface="Poppins" pitchFamily="2" charset="77"/>
                <a:ea typeface="League Spartan" charset="0"/>
                <a:cs typeface="Poppins" pitchFamily="2" charset="77"/>
              </a:rPr>
              <a:t>experience </a:t>
            </a:r>
          </a:p>
        </p:txBody>
      </p:sp>
      <p:cxnSp>
        <p:nvCxnSpPr>
          <p:cNvPr id="23" name="Straight Connector 22">
            <a:extLst>
              <a:ext uri="{FF2B5EF4-FFF2-40B4-BE49-F238E27FC236}">
                <a16:creationId xmlns:a16="http://schemas.microsoft.com/office/drawing/2014/main" id="{9E3E4FD5-B135-D649-AAC3-C3597D426F7D}"/>
              </a:ext>
            </a:extLst>
          </p:cNvPr>
          <p:cNvCxnSpPr>
            <a:cxnSpLocks/>
            <a:stCxn id="5" idx="3"/>
          </p:cNvCxnSpPr>
          <p:nvPr/>
        </p:nvCxnSpPr>
        <p:spPr>
          <a:xfrm flipV="1">
            <a:off x="1876984" y="7240126"/>
            <a:ext cx="9792409" cy="1"/>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4511CF7-4C15-0947-9FAA-6FDB1E599557}"/>
              </a:ext>
            </a:extLst>
          </p:cNvPr>
          <p:cNvSpPr/>
          <p:nvPr/>
        </p:nvSpPr>
        <p:spPr>
          <a:xfrm>
            <a:off x="2316625" y="1921422"/>
            <a:ext cx="3096205" cy="703275"/>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9" name="Rectangle 28">
            <a:extLst>
              <a:ext uri="{FF2B5EF4-FFF2-40B4-BE49-F238E27FC236}">
                <a16:creationId xmlns:a16="http://schemas.microsoft.com/office/drawing/2014/main" id="{9F38CD18-FFFA-8C45-81D1-F68C02A0388E}"/>
              </a:ext>
            </a:extLst>
          </p:cNvPr>
          <p:cNvSpPr/>
          <p:nvPr/>
        </p:nvSpPr>
        <p:spPr>
          <a:xfrm>
            <a:off x="8658063" y="1900030"/>
            <a:ext cx="2901587" cy="711976"/>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5" name="Pentagon 24">
            <a:extLst>
              <a:ext uri="{FF2B5EF4-FFF2-40B4-BE49-F238E27FC236}">
                <a16:creationId xmlns:a16="http://schemas.microsoft.com/office/drawing/2014/main" id="{584EBB83-B762-C140-A5DF-AC3489068369}"/>
              </a:ext>
            </a:extLst>
          </p:cNvPr>
          <p:cNvSpPr/>
          <p:nvPr/>
        </p:nvSpPr>
        <p:spPr>
          <a:xfrm>
            <a:off x="2321993" y="1222963"/>
            <a:ext cx="3294494" cy="619533"/>
          </a:xfrm>
          <a:prstGeom prst="homePlate">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46" name="Chevron 45">
            <a:extLst>
              <a:ext uri="{FF2B5EF4-FFF2-40B4-BE49-F238E27FC236}">
                <a16:creationId xmlns:a16="http://schemas.microsoft.com/office/drawing/2014/main" id="{E9379F93-91AC-3247-A130-D8A106EE4F5B}"/>
              </a:ext>
            </a:extLst>
          </p:cNvPr>
          <p:cNvSpPr/>
          <p:nvPr/>
        </p:nvSpPr>
        <p:spPr>
          <a:xfrm>
            <a:off x="5418187" y="1222165"/>
            <a:ext cx="3359466" cy="619533"/>
          </a:xfrm>
          <a:prstGeom prst="chevron">
            <a:avLst>
              <a:gd name="adj" fmla="val 50000"/>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48" name="Chevron 47">
            <a:extLst>
              <a:ext uri="{FF2B5EF4-FFF2-40B4-BE49-F238E27FC236}">
                <a16:creationId xmlns:a16="http://schemas.microsoft.com/office/drawing/2014/main" id="{D13BE3FF-7985-8F4C-8946-73EF9A657C93}"/>
              </a:ext>
            </a:extLst>
          </p:cNvPr>
          <p:cNvSpPr/>
          <p:nvPr/>
        </p:nvSpPr>
        <p:spPr>
          <a:xfrm>
            <a:off x="8568441" y="1222165"/>
            <a:ext cx="3186472" cy="619533"/>
          </a:xfrm>
          <a:prstGeom prst="chevron">
            <a:avLst>
              <a:gd name="adj" fmla="val 50000"/>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2" name="Pentagon 51">
            <a:extLst>
              <a:ext uri="{FF2B5EF4-FFF2-40B4-BE49-F238E27FC236}">
                <a16:creationId xmlns:a16="http://schemas.microsoft.com/office/drawing/2014/main" id="{A868D4F9-EDE4-9648-978C-1B891F68CEBB}"/>
              </a:ext>
            </a:extLst>
          </p:cNvPr>
          <p:cNvSpPr/>
          <p:nvPr/>
        </p:nvSpPr>
        <p:spPr>
          <a:xfrm>
            <a:off x="2396636" y="7482140"/>
            <a:ext cx="3310095" cy="1180768"/>
          </a:xfrm>
          <a:prstGeom prst="homePlate">
            <a:avLst>
              <a:gd name="adj" fmla="val 22731"/>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8" name="Chevron 57">
            <a:extLst>
              <a:ext uri="{FF2B5EF4-FFF2-40B4-BE49-F238E27FC236}">
                <a16:creationId xmlns:a16="http://schemas.microsoft.com/office/drawing/2014/main" id="{D9434983-6E11-0345-BDEC-BB0349EC6CFD}"/>
              </a:ext>
            </a:extLst>
          </p:cNvPr>
          <p:cNvSpPr/>
          <p:nvPr/>
        </p:nvSpPr>
        <p:spPr>
          <a:xfrm>
            <a:off x="5552932" y="7503349"/>
            <a:ext cx="3214076" cy="1180768"/>
          </a:xfrm>
          <a:prstGeom prst="chevron">
            <a:avLst>
              <a:gd name="adj" fmla="val 23227"/>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60" name="Chevron 59">
            <a:extLst>
              <a:ext uri="{FF2B5EF4-FFF2-40B4-BE49-F238E27FC236}">
                <a16:creationId xmlns:a16="http://schemas.microsoft.com/office/drawing/2014/main" id="{B817CCD3-F696-3248-B9DE-CE0C822E844F}"/>
              </a:ext>
            </a:extLst>
          </p:cNvPr>
          <p:cNvSpPr/>
          <p:nvPr/>
        </p:nvSpPr>
        <p:spPr>
          <a:xfrm>
            <a:off x="8576719" y="7508755"/>
            <a:ext cx="3153688" cy="1170618"/>
          </a:xfrm>
          <a:prstGeom prst="chevron">
            <a:avLst>
              <a:gd name="adj" fmla="val 23227"/>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1" name="Rectangle 50">
            <a:extLst>
              <a:ext uri="{FF2B5EF4-FFF2-40B4-BE49-F238E27FC236}">
                <a16:creationId xmlns:a16="http://schemas.microsoft.com/office/drawing/2014/main" id="{A255E144-2A86-F0EA-41E2-4D6F93B8A44F}"/>
              </a:ext>
            </a:extLst>
          </p:cNvPr>
          <p:cNvSpPr/>
          <p:nvPr/>
        </p:nvSpPr>
        <p:spPr>
          <a:xfrm>
            <a:off x="772063" y="5421992"/>
            <a:ext cx="1490500" cy="722788"/>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4" name="TextBox 53">
            <a:extLst>
              <a:ext uri="{FF2B5EF4-FFF2-40B4-BE49-F238E27FC236}">
                <a16:creationId xmlns:a16="http://schemas.microsoft.com/office/drawing/2014/main" id="{9100FAAC-8909-1BCB-6919-D8D05F318EB6}"/>
              </a:ext>
            </a:extLst>
          </p:cNvPr>
          <p:cNvSpPr txBox="1"/>
          <p:nvPr/>
        </p:nvSpPr>
        <p:spPr>
          <a:xfrm>
            <a:off x="938899" y="5644669"/>
            <a:ext cx="1104790" cy="284693"/>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Pain points</a:t>
            </a:r>
            <a:endParaRPr lang="en-US" sz="1260" b="1">
              <a:solidFill>
                <a:schemeClr val="bg2"/>
              </a:solidFill>
              <a:latin typeface="Poppins" pitchFamily="2" charset="77"/>
              <a:ea typeface="League Spartan" charset="0"/>
              <a:cs typeface="Poppins" pitchFamily="2" charset="77"/>
            </a:endParaRPr>
          </a:p>
        </p:txBody>
      </p:sp>
      <p:sp>
        <p:nvSpPr>
          <p:cNvPr id="102" name="Rectangle 101">
            <a:extLst>
              <a:ext uri="{FF2B5EF4-FFF2-40B4-BE49-F238E27FC236}">
                <a16:creationId xmlns:a16="http://schemas.microsoft.com/office/drawing/2014/main" id="{EBE4409B-3C7C-AC51-5903-7AEE6A1762E9}"/>
              </a:ext>
            </a:extLst>
          </p:cNvPr>
          <p:cNvSpPr/>
          <p:nvPr/>
        </p:nvSpPr>
        <p:spPr>
          <a:xfrm>
            <a:off x="5494697" y="1908542"/>
            <a:ext cx="3082902"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03" name="Rectangle 102">
            <a:extLst>
              <a:ext uri="{FF2B5EF4-FFF2-40B4-BE49-F238E27FC236}">
                <a16:creationId xmlns:a16="http://schemas.microsoft.com/office/drawing/2014/main" id="{850B8A12-F7E1-F2A4-5526-11D03A21D67B}"/>
              </a:ext>
            </a:extLst>
          </p:cNvPr>
          <p:cNvSpPr/>
          <p:nvPr/>
        </p:nvSpPr>
        <p:spPr>
          <a:xfrm>
            <a:off x="774672" y="6269947"/>
            <a:ext cx="1490499" cy="71615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0" b="1">
                <a:solidFill>
                  <a:schemeClr val="bg2"/>
                </a:solidFill>
                <a:latin typeface="Poppins" pitchFamily="2" charset="77"/>
                <a:cs typeface="Poppins" pitchFamily="2" charset="77"/>
              </a:rPr>
              <a:t>Opportunities</a:t>
            </a:r>
          </a:p>
        </p:txBody>
      </p:sp>
      <p:sp>
        <p:nvSpPr>
          <p:cNvPr id="4" name="Rectangle 3">
            <a:extLst>
              <a:ext uri="{FF2B5EF4-FFF2-40B4-BE49-F238E27FC236}">
                <a16:creationId xmlns:a16="http://schemas.microsoft.com/office/drawing/2014/main" id="{7AD49EAE-B2B9-FCD4-0CE4-90C30B12966E}"/>
              </a:ext>
            </a:extLst>
          </p:cNvPr>
          <p:cNvSpPr/>
          <p:nvPr/>
        </p:nvSpPr>
        <p:spPr>
          <a:xfrm>
            <a:off x="2314078" y="2736576"/>
            <a:ext cx="3096205"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7" name="Rectangle 6">
            <a:extLst>
              <a:ext uri="{FF2B5EF4-FFF2-40B4-BE49-F238E27FC236}">
                <a16:creationId xmlns:a16="http://schemas.microsoft.com/office/drawing/2014/main" id="{03F7834B-F233-87A4-4D1A-BDA1BDF4BDF2}"/>
              </a:ext>
            </a:extLst>
          </p:cNvPr>
          <p:cNvSpPr/>
          <p:nvPr/>
        </p:nvSpPr>
        <p:spPr>
          <a:xfrm>
            <a:off x="8655516" y="2734696"/>
            <a:ext cx="2901587" cy="731300"/>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1" name="Rectangle 10">
            <a:extLst>
              <a:ext uri="{FF2B5EF4-FFF2-40B4-BE49-F238E27FC236}">
                <a16:creationId xmlns:a16="http://schemas.microsoft.com/office/drawing/2014/main" id="{73AF8B0E-3502-B691-5E78-E47E2F40ACD3}"/>
              </a:ext>
            </a:extLst>
          </p:cNvPr>
          <p:cNvSpPr/>
          <p:nvPr/>
        </p:nvSpPr>
        <p:spPr>
          <a:xfrm>
            <a:off x="5492150" y="2743208"/>
            <a:ext cx="3082902"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3" name="Rectangle 12">
            <a:extLst>
              <a:ext uri="{FF2B5EF4-FFF2-40B4-BE49-F238E27FC236}">
                <a16:creationId xmlns:a16="http://schemas.microsoft.com/office/drawing/2014/main" id="{AA6DB7D1-3756-C3B6-3A28-5102D51E5906}"/>
              </a:ext>
            </a:extLst>
          </p:cNvPr>
          <p:cNvSpPr/>
          <p:nvPr/>
        </p:nvSpPr>
        <p:spPr>
          <a:xfrm>
            <a:off x="2374020" y="5428649"/>
            <a:ext cx="3096205"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5" name="Rectangle 14">
            <a:extLst>
              <a:ext uri="{FF2B5EF4-FFF2-40B4-BE49-F238E27FC236}">
                <a16:creationId xmlns:a16="http://schemas.microsoft.com/office/drawing/2014/main" id="{25D9268A-92A0-D44F-D46B-BF2A091F82B9}"/>
              </a:ext>
            </a:extLst>
          </p:cNvPr>
          <p:cNvSpPr/>
          <p:nvPr/>
        </p:nvSpPr>
        <p:spPr>
          <a:xfrm>
            <a:off x="8715458" y="5426769"/>
            <a:ext cx="2901587" cy="711976"/>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7" name="Rectangle 16">
            <a:extLst>
              <a:ext uri="{FF2B5EF4-FFF2-40B4-BE49-F238E27FC236}">
                <a16:creationId xmlns:a16="http://schemas.microsoft.com/office/drawing/2014/main" id="{FAEC3E76-E89C-BEBB-2C81-DD17E932347F}"/>
              </a:ext>
            </a:extLst>
          </p:cNvPr>
          <p:cNvSpPr/>
          <p:nvPr/>
        </p:nvSpPr>
        <p:spPr>
          <a:xfrm>
            <a:off x="5552092" y="5435281"/>
            <a:ext cx="3082902"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6" name="Rectangle 25">
            <a:extLst>
              <a:ext uri="{FF2B5EF4-FFF2-40B4-BE49-F238E27FC236}">
                <a16:creationId xmlns:a16="http://schemas.microsoft.com/office/drawing/2014/main" id="{09844AC1-AC12-0C3A-33B0-A462630EC7D5}"/>
              </a:ext>
            </a:extLst>
          </p:cNvPr>
          <p:cNvSpPr/>
          <p:nvPr/>
        </p:nvSpPr>
        <p:spPr>
          <a:xfrm>
            <a:off x="2371473" y="6263315"/>
            <a:ext cx="3096205"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8" name="Rectangle 27">
            <a:extLst>
              <a:ext uri="{FF2B5EF4-FFF2-40B4-BE49-F238E27FC236}">
                <a16:creationId xmlns:a16="http://schemas.microsoft.com/office/drawing/2014/main" id="{98ED7A90-8976-1B39-8BAE-394127E789F8}"/>
              </a:ext>
            </a:extLst>
          </p:cNvPr>
          <p:cNvSpPr/>
          <p:nvPr/>
        </p:nvSpPr>
        <p:spPr>
          <a:xfrm>
            <a:off x="8712911" y="6261435"/>
            <a:ext cx="2901587" cy="731300"/>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0" name="Rectangle 29">
            <a:extLst>
              <a:ext uri="{FF2B5EF4-FFF2-40B4-BE49-F238E27FC236}">
                <a16:creationId xmlns:a16="http://schemas.microsoft.com/office/drawing/2014/main" id="{51BD3639-026A-DC9E-0D54-BACCEC0DED90}"/>
              </a:ext>
            </a:extLst>
          </p:cNvPr>
          <p:cNvSpPr/>
          <p:nvPr/>
        </p:nvSpPr>
        <p:spPr>
          <a:xfrm>
            <a:off x="5549545" y="6269947"/>
            <a:ext cx="3082902"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1" name="Rectangle 30">
            <a:extLst>
              <a:ext uri="{FF2B5EF4-FFF2-40B4-BE49-F238E27FC236}">
                <a16:creationId xmlns:a16="http://schemas.microsoft.com/office/drawing/2014/main" id="{2BFC54A6-B1FC-BDF6-84B6-1AB46BEF099E}"/>
              </a:ext>
            </a:extLst>
          </p:cNvPr>
          <p:cNvSpPr/>
          <p:nvPr/>
        </p:nvSpPr>
        <p:spPr>
          <a:xfrm>
            <a:off x="2371473" y="4589224"/>
            <a:ext cx="3096205" cy="722788"/>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3" name="Rectangle 32">
            <a:extLst>
              <a:ext uri="{FF2B5EF4-FFF2-40B4-BE49-F238E27FC236}">
                <a16:creationId xmlns:a16="http://schemas.microsoft.com/office/drawing/2014/main" id="{0EE30521-446C-E570-3A4F-659F4CD72FC5}"/>
              </a:ext>
            </a:extLst>
          </p:cNvPr>
          <p:cNvSpPr/>
          <p:nvPr/>
        </p:nvSpPr>
        <p:spPr>
          <a:xfrm>
            <a:off x="8712911" y="4587344"/>
            <a:ext cx="2901587" cy="711976"/>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5" name="Rectangle 34">
            <a:extLst>
              <a:ext uri="{FF2B5EF4-FFF2-40B4-BE49-F238E27FC236}">
                <a16:creationId xmlns:a16="http://schemas.microsoft.com/office/drawing/2014/main" id="{4E2B8B1F-8222-34C2-09E1-D93B697FD179}"/>
              </a:ext>
            </a:extLst>
          </p:cNvPr>
          <p:cNvSpPr/>
          <p:nvPr/>
        </p:nvSpPr>
        <p:spPr>
          <a:xfrm>
            <a:off x="5549545" y="4595856"/>
            <a:ext cx="3082902" cy="722788"/>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7" name="TextBox 26">
            <a:extLst>
              <a:ext uri="{FF2B5EF4-FFF2-40B4-BE49-F238E27FC236}">
                <a16:creationId xmlns:a16="http://schemas.microsoft.com/office/drawing/2014/main" id="{658DC8BA-928C-D16A-6D5A-047DC907DEC1}"/>
              </a:ext>
            </a:extLst>
          </p:cNvPr>
          <p:cNvSpPr txBox="1"/>
          <p:nvPr/>
        </p:nvSpPr>
        <p:spPr>
          <a:xfrm>
            <a:off x="2661577" y="1440954"/>
            <a:ext cx="2113079" cy="284693"/>
          </a:xfrm>
          <a:prstGeom prst="rect">
            <a:avLst/>
          </a:prstGeom>
          <a:noFill/>
          <a:ln>
            <a:noFill/>
          </a:ln>
        </p:spPr>
        <p:txBody>
          <a:bodyPr wrap="none" lIns="91440" tIns="45720" rIns="91440" bIns="45720" rtlCol="0" anchor="ctr" anchorCtr="0">
            <a:spAutoFit/>
          </a:bodyPr>
          <a:lstStyle/>
          <a:p>
            <a:pPr algn="ctr"/>
            <a:r>
              <a:rPr lang="en-US" sz="1250" b="1" dirty="0">
                <a:solidFill>
                  <a:schemeClr val="bg1"/>
                </a:solidFill>
                <a:latin typeface="Poppins"/>
                <a:ea typeface="League Spartan" charset="0"/>
                <a:cs typeface="Poppins"/>
              </a:rPr>
              <a:t>Admission/onboarding</a:t>
            </a:r>
          </a:p>
        </p:txBody>
      </p:sp>
      <p:sp>
        <p:nvSpPr>
          <p:cNvPr id="32" name="TextBox 31">
            <a:extLst>
              <a:ext uri="{FF2B5EF4-FFF2-40B4-BE49-F238E27FC236}">
                <a16:creationId xmlns:a16="http://schemas.microsoft.com/office/drawing/2014/main" id="{3171BEA7-210F-ADBF-385B-76C214A54EC1}"/>
              </a:ext>
            </a:extLst>
          </p:cNvPr>
          <p:cNvSpPr txBox="1"/>
          <p:nvPr/>
        </p:nvSpPr>
        <p:spPr>
          <a:xfrm>
            <a:off x="6247570" y="1411840"/>
            <a:ext cx="1446230" cy="286232"/>
          </a:xfrm>
          <a:prstGeom prst="rect">
            <a:avLst/>
          </a:prstGeom>
          <a:noFill/>
          <a:ln>
            <a:noFill/>
          </a:ln>
        </p:spPr>
        <p:txBody>
          <a:bodyPr wrap="none" rtlCol="0" anchor="ctr" anchorCtr="0">
            <a:spAutoFit/>
          </a:bodyPr>
          <a:lstStyle/>
          <a:p>
            <a:pPr algn="ctr"/>
            <a:r>
              <a:rPr lang="en-US" sz="1260" b="1">
                <a:solidFill>
                  <a:schemeClr val="bg1"/>
                </a:solidFill>
                <a:latin typeface="Poppins" pitchFamily="2" charset="77"/>
                <a:ea typeface="League Spartan" charset="0"/>
                <a:cs typeface="Poppins" pitchFamily="2" charset="77"/>
              </a:rPr>
              <a:t>Getting started</a:t>
            </a:r>
          </a:p>
        </p:txBody>
      </p:sp>
      <p:sp>
        <p:nvSpPr>
          <p:cNvPr id="34" name="TextBox 33">
            <a:extLst>
              <a:ext uri="{FF2B5EF4-FFF2-40B4-BE49-F238E27FC236}">
                <a16:creationId xmlns:a16="http://schemas.microsoft.com/office/drawing/2014/main" id="{DF68064A-EC3F-6A0B-6241-35281A752FE9}"/>
              </a:ext>
            </a:extLst>
          </p:cNvPr>
          <p:cNvSpPr txBox="1"/>
          <p:nvPr/>
        </p:nvSpPr>
        <p:spPr>
          <a:xfrm>
            <a:off x="8912964" y="1401300"/>
            <a:ext cx="2637895" cy="286232"/>
          </a:xfrm>
          <a:prstGeom prst="rect">
            <a:avLst/>
          </a:prstGeom>
          <a:noFill/>
          <a:ln>
            <a:noFill/>
          </a:ln>
        </p:spPr>
        <p:txBody>
          <a:bodyPr wrap="square" rtlCol="0" anchor="ctr" anchorCtr="0">
            <a:spAutoFit/>
          </a:bodyPr>
          <a:lstStyle/>
          <a:p>
            <a:pPr algn="ctr"/>
            <a:r>
              <a:rPr lang="en-US" sz="1260" b="1">
                <a:solidFill>
                  <a:schemeClr val="bg1"/>
                </a:solidFill>
                <a:latin typeface="Poppins" pitchFamily="2" charset="77"/>
                <a:ea typeface="League Spartan" charset="0"/>
                <a:cs typeface="Poppins" pitchFamily="2" charset="77"/>
              </a:rPr>
              <a:t>Receiving services</a:t>
            </a:r>
          </a:p>
        </p:txBody>
      </p:sp>
    </p:spTree>
    <p:extLst>
      <p:ext uri="{BB962C8B-B14F-4D97-AF65-F5344CB8AC3E}">
        <p14:creationId xmlns:p14="http://schemas.microsoft.com/office/powerpoint/2010/main" val="124617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entagon 49">
            <a:extLst>
              <a:ext uri="{FF2B5EF4-FFF2-40B4-BE49-F238E27FC236}">
                <a16:creationId xmlns:a16="http://schemas.microsoft.com/office/drawing/2014/main" id="{43AC453A-202C-824B-9968-FA2185C90866}"/>
              </a:ext>
            </a:extLst>
          </p:cNvPr>
          <p:cNvSpPr/>
          <p:nvPr/>
        </p:nvSpPr>
        <p:spPr>
          <a:xfrm>
            <a:off x="2309357" y="3565367"/>
            <a:ext cx="9360036" cy="920002"/>
          </a:xfrm>
          <a:prstGeom prst="homePlate">
            <a:avLst>
              <a:gd name="adj" fmla="val 26427"/>
            </a:avLst>
          </a:prstGeom>
          <a:solidFill>
            <a:schemeClr val="accent5">
              <a:alpha val="18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 name="TextBox 1">
            <a:extLst>
              <a:ext uri="{FF2B5EF4-FFF2-40B4-BE49-F238E27FC236}">
                <a16:creationId xmlns:a16="http://schemas.microsoft.com/office/drawing/2014/main" id="{39A4BE92-38FC-8846-9D59-1463E7E7BA40}"/>
              </a:ext>
            </a:extLst>
          </p:cNvPr>
          <p:cNvSpPr txBox="1"/>
          <p:nvPr/>
        </p:nvSpPr>
        <p:spPr>
          <a:xfrm>
            <a:off x="3867124" y="248868"/>
            <a:ext cx="5416868" cy="577209"/>
          </a:xfrm>
          <a:prstGeom prst="rect">
            <a:avLst/>
          </a:prstGeom>
          <a:noFill/>
        </p:spPr>
        <p:txBody>
          <a:bodyPr wrap="none" rtlCol="0">
            <a:spAutoFit/>
          </a:bodyPr>
          <a:lstStyle/>
          <a:p>
            <a:pPr algn="ctr"/>
            <a:r>
              <a:rPr lang="en-US" sz="3151" b="1">
                <a:solidFill>
                  <a:schemeClr val="tx2"/>
                </a:solidFill>
                <a:latin typeface="Poppins" pitchFamily="2" charset="77"/>
                <a:cs typeface="Poppins" pitchFamily="2" charset="77"/>
              </a:rPr>
              <a:t>CUSTOMER JOURNEY MAP</a:t>
            </a:r>
          </a:p>
        </p:txBody>
      </p:sp>
      <p:sp>
        <p:nvSpPr>
          <p:cNvPr id="3" name="TextBox 2">
            <a:extLst>
              <a:ext uri="{FF2B5EF4-FFF2-40B4-BE49-F238E27FC236}">
                <a16:creationId xmlns:a16="http://schemas.microsoft.com/office/drawing/2014/main" id="{935FD417-D968-664D-A195-597DA8FD5772}"/>
              </a:ext>
            </a:extLst>
          </p:cNvPr>
          <p:cNvSpPr txBox="1"/>
          <p:nvPr/>
        </p:nvSpPr>
        <p:spPr>
          <a:xfrm>
            <a:off x="5229354" y="754477"/>
            <a:ext cx="2692340" cy="286232"/>
          </a:xfrm>
          <a:prstGeom prst="rect">
            <a:avLst/>
          </a:prstGeom>
          <a:noFill/>
        </p:spPr>
        <p:txBody>
          <a:bodyPr wrap="none" rtlCol="0">
            <a:spAutoFit/>
          </a:bodyPr>
          <a:lstStyle/>
          <a:p>
            <a:pPr algn="ctr"/>
            <a:r>
              <a:rPr lang="en-US" sz="1260" spc="158">
                <a:solidFill>
                  <a:schemeClr val="bg1">
                    <a:lumMod val="65000"/>
                  </a:schemeClr>
                </a:solidFill>
                <a:latin typeface="Poppins Light" pitchFamily="2" charset="77"/>
                <a:cs typeface="Poppins Light" pitchFamily="2" charset="77"/>
              </a:rPr>
              <a:t>WRITE YOUR SUBTITLE HERE</a:t>
            </a:r>
          </a:p>
        </p:txBody>
      </p:sp>
      <p:sp>
        <p:nvSpPr>
          <p:cNvPr id="5" name="TextBox 4">
            <a:extLst>
              <a:ext uri="{FF2B5EF4-FFF2-40B4-BE49-F238E27FC236}">
                <a16:creationId xmlns:a16="http://schemas.microsoft.com/office/drawing/2014/main" id="{38ADE710-7FA4-ED44-840A-84E33A297C77}"/>
              </a:ext>
            </a:extLst>
          </p:cNvPr>
          <p:cNvSpPr txBox="1"/>
          <p:nvPr/>
        </p:nvSpPr>
        <p:spPr>
          <a:xfrm>
            <a:off x="749752" y="7097011"/>
            <a:ext cx="1127232" cy="286232"/>
          </a:xfrm>
          <a:prstGeom prst="rect">
            <a:avLst/>
          </a:prstGeom>
          <a:noFill/>
        </p:spPr>
        <p:txBody>
          <a:bodyPr wrap="none" rtlCol="0" anchor="ctr" anchorCtr="0">
            <a:spAutoFit/>
          </a:bodyPr>
          <a:lstStyle/>
          <a:p>
            <a:r>
              <a:rPr lang="en-US" sz="1260" b="1">
                <a:solidFill>
                  <a:schemeClr val="tx2"/>
                </a:solidFill>
                <a:latin typeface="Poppins" pitchFamily="2" charset="77"/>
                <a:ea typeface="League Spartan" charset="0"/>
                <a:cs typeface="Poppins" pitchFamily="2" charset="77"/>
              </a:rPr>
              <a:t>SOLUTIONS </a:t>
            </a:r>
          </a:p>
        </p:txBody>
      </p:sp>
      <p:sp>
        <p:nvSpPr>
          <p:cNvPr id="6" name="Rectangle 5">
            <a:extLst>
              <a:ext uri="{FF2B5EF4-FFF2-40B4-BE49-F238E27FC236}">
                <a16:creationId xmlns:a16="http://schemas.microsoft.com/office/drawing/2014/main" id="{B4B99BA2-76F0-1540-AE04-67DCAC4379F7}"/>
              </a:ext>
            </a:extLst>
          </p:cNvPr>
          <p:cNvSpPr/>
          <p:nvPr/>
        </p:nvSpPr>
        <p:spPr>
          <a:xfrm>
            <a:off x="777431" y="1223434"/>
            <a:ext cx="1501312" cy="580311"/>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8" name="Rectangle 7">
            <a:extLst>
              <a:ext uri="{FF2B5EF4-FFF2-40B4-BE49-F238E27FC236}">
                <a16:creationId xmlns:a16="http://schemas.microsoft.com/office/drawing/2014/main" id="{48EB0FE4-E97C-7B4B-BE9D-1C4AB7EFB103}"/>
              </a:ext>
            </a:extLst>
          </p:cNvPr>
          <p:cNvSpPr/>
          <p:nvPr/>
        </p:nvSpPr>
        <p:spPr>
          <a:xfrm>
            <a:off x="783455" y="7503349"/>
            <a:ext cx="1544560" cy="1124164"/>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0" name="Rectangle 9">
            <a:extLst>
              <a:ext uri="{FF2B5EF4-FFF2-40B4-BE49-F238E27FC236}">
                <a16:creationId xmlns:a16="http://schemas.microsoft.com/office/drawing/2014/main" id="{C05BCCC7-64AF-864C-AC02-F76275100BB1}"/>
              </a:ext>
            </a:extLst>
          </p:cNvPr>
          <p:cNvSpPr/>
          <p:nvPr/>
        </p:nvSpPr>
        <p:spPr>
          <a:xfrm>
            <a:off x="765407" y="2731260"/>
            <a:ext cx="1488098" cy="73473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2" name="Rectangle 11">
            <a:extLst>
              <a:ext uri="{FF2B5EF4-FFF2-40B4-BE49-F238E27FC236}">
                <a16:creationId xmlns:a16="http://schemas.microsoft.com/office/drawing/2014/main" id="{5D414626-2E60-E342-B375-9D220D9FDEA9}"/>
              </a:ext>
            </a:extLst>
          </p:cNvPr>
          <p:cNvSpPr/>
          <p:nvPr/>
        </p:nvSpPr>
        <p:spPr>
          <a:xfrm>
            <a:off x="771765" y="4580693"/>
            <a:ext cx="1476074" cy="734735"/>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4" name="Rectangle 13">
            <a:extLst>
              <a:ext uri="{FF2B5EF4-FFF2-40B4-BE49-F238E27FC236}">
                <a16:creationId xmlns:a16="http://schemas.microsoft.com/office/drawing/2014/main" id="{C09589A7-B7C5-0049-8F9D-67A42CB7D817}"/>
              </a:ext>
            </a:extLst>
          </p:cNvPr>
          <p:cNvSpPr/>
          <p:nvPr/>
        </p:nvSpPr>
        <p:spPr>
          <a:xfrm>
            <a:off x="774465" y="1901910"/>
            <a:ext cx="1488098" cy="722788"/>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6" name="Rectangle 15">
            <a:extLst>
              <a:ext uri="{FF2B5EF4-FFF2-40B4-BE49-F238E27FC236}">
                <a16:creationId xmlns:a16="http://schemas.microsoft.com/office/drawing/2014/main" id="{06F23DC2-830C-024D-8496-DAC9CD113F0C}"/>
              </a:ext>
            </a:extLst>
          </p:cNvPr>
          <p:cNvSpPr/>
          <p:nvPr/>
        </p:nvSpPr>
        <p:spPr>
          <a:xfrm>
            <a:off x="777431" y="3621202"/>
            <a:ext cx="1476074" cy="807271"/>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9" name="TextBox 8">
            <a:extLst>
              <a:ext uri="{FF2B5EF4-FFF2-40B4-BE49-F238E27FC236}">
                <a16:creationId xmlns:a16="http://schemas.microsoft.com/office/drawing/2014/main" id="{7EA7E5D2-E61C-414D-B78A-4389B7BA8945}"/>
              </a:ext>
            </a:extLst>
          </p:cNvPr>
          <p:cNvSpPr txBox="1"/>
          <p:nvPr/>
        </p:nvSpPr>
        <p:spPr>
          <a:xfrm>
            <a:off x="986405" y="1390556"/>
            <a:ext cx="928459" cy="286232"/>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PROCESS</a:t>
            </a:r>
          </a:p>
        </p:txBody>
      </p:sp>
      <p:sp>
        <p:nvSpPr>
          <p:cNvPr id="18" name="TextBox 17">
            <a:extLst>
              <a:ext uri="{FF2B5EF4-FFF2-40B4-BE49-F238E27FC236}">
                <a16:creationId xmlns:a16="http://schemas.microsoft.com/office/drawing/2014/main" id="{8A2EEC78-BA7F-CD4F-ADB8-16CCF0CEC868}"/>
              </a:ext>
            </a:extLst>
          </p:cNvPr>
          <p:cNvSpPr txBox="1"/>
          <p:nvPr/>
        </p:nvSpPr>
        <p:spPr>
          <a:xfrm>
            <a:off x="903457" y="2024386"/>
            <a:ext cx="1141217" cy="477054"/>
          </a:xfrm>
          <a:prstGeom prst="rect">
            <a:avLst/>
          </a:prstGeom>
          <a:noFill/>
        </p:spPr>
        <p:txBody>
          <a:bodyPr wrap="square" lIns="91440" tIns="45720" rIns="91440" bIns="45720" rtlCol="0" anchor="ctr" anchorCtr="0">
            <a:spAutoFit/>
          </a:bodyPr>
          <a:lstStyle/>
          <a:p>
            <a:pPr algn="ctr"/>
            <a:r>
              <a:rPr lang="en-US" sz="1250" b="1">
                <a:solidFill>
                  <a:schemeClr val="bg2"/>
                </a:solidFill>
                <a:latin typeface="Poppins"/>
                <a:cs typeface="Poppins"/>
              </a:rPr>
              <a:t>Customer</a:t>
            </a:r>
            <a:endParaRPr lang="en-US">
              <a:solidFill>
                <a:schemeClr val="bg2"/>
              </a:solidFill>
              <a:latin typeface="Calibri" panose="020F0502020204030204"/>
              <a:ea typeface="Calibri" panose="020F0502020204030204"/>
              <a:cs typeface="Calibri" panose="020F0502020204030204"/>
            </a:endParaRPr>
          </a:p>
          <a:p>
            <a:pPr algn="ctr"/>
            <a:r>
              <a:rPr lang="en-US" sz="1250" b="1">
                <a:solidFill>
                  <a:schemeClr val="bg2"/>
                </a:solidFill>
                <a:latin typeface="Poppins"/>
                <a:cs typeface="Poppins"/>
              </a:rPr>
              <a:t> goals</a:t>
            </a:r>
            <a:endParaRPr lang="en-US">
              <a:solidFill>
                <a:schemeClr val="bg2"/>
              </a:solidFill>
              <a:ea typeface="Calibri"/>
              <a:cs typeface="Calibri"/>
            </a:endParaRPr>
          </a:p>
        </p:txBody>
      </p:sp>
      <p:sp>
        <p:nvSpPr>
          <p:cNvPr id="19" name="TextBox 18">
            <a:extLst>
              <a:ext uri="{FF2B5EF4-FFF2-40B4-BE49-F238E27FC236}">
                <a16:creationId xmlns:a16="http://schemas.microsoft.com/office/drawing/2014/main" id="{E1A28103-F9E7-0540-8E9F-48414AFF5D14}"/>
              </a:ext>
            </a:extLst>
          </p:cNvPr>
          <p:cNvSpPr txBox="1"/>
          <p:nvPr/>
        </p:nvSpPr>
        <p:spPr>
          <a:xfrm>
            <a:off x="915208" y="7861502"/>
            <a:ext cx="1194558" cy="480131"/>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Technology </a:t>
            </a:r>
          </a:p>
          <a:p>
            <a:pPr algn="ctr"/>
            <a:r>
              <a:rPr lang="en-US" sz="1260" b="1">
                <a:solidFill>
                  <a:schemeClr val="bg2"/>
                </a:solidFill>
                <a:latin typeface="Poppins" pitchFamily="2" charset="77"/>
                <a:ea typeface="League Spartan" charset="0"/>
                <a:cs typeface="Poppins" pitchFamily="2" charset="77"/>
              </a:rPr>
              <a:t>enablers</a:t>
            </a:r>
          </a:p>
        </p:txBody>
      </p:sp>
      <p:sp>
        <p:nvSpPr>
          <p:cNvPr id="20" name="TextBox 19">
            <a:extLst>
              <a:ext uri="{FF2B5EF4-FFF2-40B4-BE49-F238E27FC236}">
                <a16:creationId xmlns:a16="http://schemas.microsoft.com/office/drawing/2014/main" id="{80D8A41C-947F-294B-8497-1C76D7DC6841}"/>
              </a:ext>
            </a:extLst>
          </p:cNvPr>
          <p:cNvSpPr txBox="1"/>
          <p:nvPr/>
        </p:nvSpPr>
        <p:spPr>
          <a:xfrm>
            <a:off x="987518" y="2775857"/>
            <a:ext cx="1043876" cy="669414"/>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Customer </a:t>
            </a:r>
            <a:endParaRPr lang="en-US" sz="1250" b="1">
              <a:solidFill>
                <a:schemeClr val="bg2"/>
              </a:solidFill>
              <a:latin typeface="Poppins" pitchFamily="2" charset="77"/>
              <a:ea typeface="League Spartan" charset="0"/>
              <a:cs typeface="Poppins" pitchFamily="2" charset="77"/>
            </a:endParaRPr>
          </a:p>
          <a:p>
            <a:pPr algn="ctr"/>
            <a:r>
              <a:rPr lang="en-US" sz="1250" b="1">
                <a:solidFill>
                  <a:schemeClr val="bg2"/>
                </a:solidFill>
                <a:latin typeface="Poppins"/>
                <a:ea typeface="League Spartan" charset="0"/>
                <a:cs typeface="Poppins"/>
              </a:rPr>
              <a:t>feelings/</a:t>
            </a:r>
            <a:endParaRPr lang="en-US" sz="1250" b="1">
              <a:solidFill>
                <a:schemeClr val="bg2"/>
              </a:solidFill>
              <a:latin typeface="Poppins" pitchFamily="2" charset="77"/>
              <a:ea typeface="League Spartan" charset="0"/>
              <a:cs typeface="Poppins" pitchFamily="2" charset="77"/>
            </a:endParaRPr>
          </a:p>
          <a:p>
            <a:pPr algn="ctr"/>
            <a:r>
              <a:rPr lang="en-US" sz="1250" b="1">
                <a:solidFill>
                  <a:schemeClr val="bg2"/>
                </a:solidFill>
                <a:latin typeface="Poppins"/>
                <a:ea typeface="League Spartan" charset="0"/>
                <a:cs typeface="Poppins"/>
              </a:rPr>
              <a:t>emotions </a:t>
            </a:r>
            <a:endParaRPr lang="en-US" sz="1250" b="1">
              <a:solidFill>
                <a:schemeClr val="bg2"/>
              </a:solidFill>
              <a:latin typeface="Poppins" pitchFamily="2" charset="77"/>
              <a:ea typeface="League Spartan" charset="0"/>
              <a:cs typeface="Poppins" pitchFamily="2" charset="77"/>
            </a:endParaRPr>
          </a:p>
        </p:txBody>
      </p:sp>
      <p:sp>
        <p:nvSpPr>
          <p:cNvPr id="21" name="TextBox 20">
            <a:extLst>
              <a:ext uri="{FF2B5EF4-FFF2-40B4-BE49-F238E27FC236}">
                <a16:creationId xmlns:a16="http://schemas.microsoft.com/office/drawing/2014/main" id="{34597A89-0F8E-5840-A239-B029EBF46457}"/>
              </a:ext>
            </a:extLst>
          </p:cNvPr>
          <p:cNvSpPr txBox="1"/>
          <p:nvPr/>
        </p:nvSpPr>
        <p:spPr>
          <a:xfrm>
            <a:off x="809649" y="3876618"/>
            <a:ext cx="1217001" cy="284693"/>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Touchpoints</a:t>
            </a:r>
            <a:endParaRPr lang="en-US" sz="1260" b="1">
              <a:solidFill>
                <a:schemeClr val="bg2"/>
              </a:solidFill>
              <a:latin typeface="Poppins" pitchFamily="2" charset="77"/>
              <a:ea typeface="League Spartan" charset="0"/>
              <a:cs typeface="Poppins" pitchFamily="2" charset="77"/>
            </a:endParaRPr>
          </a:p>
        </p:txBody>
      </p:sp>
      <p:sp>
        <p:nvSpPr>
          <p:cNvPr id="22" name="TextBox 21">
            <a:extLst>
              <a:ext uri="{FF2B5EF4-FFF2-40B4-BE49-F238E27FC236}">
                <a16:creationId xmlns:a16="http://schemas.microsoft.com/office/drawing/2014/main" id="{C8E678B2-5F9F-9449-8AFA-AE49BEE546E8}"/>
              </a:ext>
            </a:extLst>
          </p:cNvPr>
          <p:cNvSpPr txBox="1"/>
          <p:nvPr/>
        </p:nvSpPr>
        <p:spPr>
          <a:xfrm>
            <a:off x="908487" y="4672522"/>
            <a:ext cx="1143262" cy="480131"/>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Overall </a:t>
            </a:r>
          </a:p>
          <a:p>
            <a:pPr algn="ctr"/>
            <a:r>
              <a:rPr lang="en-US" sz="1260" b="1">
                <a:solidFill>
                  <a:schemeClr val="bg2"/>
                </a:solidFill>
                <a:latin typeface="Poppins" pitchFamily="2" charset="77"/>
                <a:ea typeface="League Spartan" charset="0"/>
                <a:cs typeface="Poppins" pitchFamily="2" charset="77"/>
              </a:rPr>
              <a:t>experience </a:t>
            </a:r>
          </a:p>
        </p:txBody>
      </p:sp>
      <p:cxnSp>
        <p:nvCxnSpPr>
          <p:cNvPr id="23" name="Straight Connector 22">
            <a:extLst>
              <a:ext uri="{FF2B5EF4-FFF2-40B4-BE49-F238E27FC236}">
                <a16:creationId xmlns:a16="http://schemas.microsoft.com/office/drawing/2014/main" id="{9E3E4FD5-B135-D649-AAC3-C3597D426F7D}"/>
              </a:ext>
            </a:extLst>
          </p:cNvPr>
          <p:cNvCxnSpPr>
            <a:cxnSpLocks/>
            <a:stCxn id="5" idx="3"/>
          </p:cNvCxnSpPr>
          <p:nvPr/>
        </p:nvCxnSpPr>
        <p:spPr>
          <a:xfrm flipV="1">
            <a:off x="1876984" y="7240126"/>
            <a:ext cx="9792409" cy="1"/>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4511CF7-4C15-0947-9FAA-6FDB1E599557}"/>
              </a:ext>
            </a:extLst>
          </p:cNvPr>
          <p:cNvSpPr/>
          <p:nvPr/>
        </p:nvSpPr>
        <p:spPr>
          <a:xfrm>
            <a:off x="2316625" y="1921422"/>
            <a:ext cx="3096205" cy="703275"/>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9" name="Rectangle 28">
            <a:extLst>
              <a:ext uri="{FF2B5EF4-FFF2-40B4-BE49-F238E27FC236}">
                <a16:creationId xmlns:a16="http://schemas.microsoft.com/office/drawing/2014/main" id="{9F38CD18-FFFA-8C45-81D1-F68C02A0388E}"/>
              </a:ext>
            </a:extLst>
          </p:cNvPr>
          <p:cNvSpPr/>
          <p:nvPr/>
        </p:nvSpPr>
        <p:spPr>
          <a:xfrm>
            <a:off x="8658063" y="1900030"/>
            <a:ext cx="2901587" cy="711976"/>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5" name="Pentagon 24">
            <a:extLst>
              <a:ext uri="{FF2B5EF4-FFF2-40B4-BE49-F238E27FC236}">
                <a16:creationId xmlns:a16="http://schemas.microsoft.com/office/drawing/2014/main" id="{584EBB83-B762-C140-A5DF-AC3489068369}"/>
              </a:ext>
            </a:extLst>
          </p:cNvPr>
          <p:cNvSpPr/>
          <p:nvPr/>
        </p:nvSpPr>
        <p:spPr>
          <a:xfrm>
            <a:off x="2321993" y="1222963"/>
            <a:ext cx="3294494" cy="619533"/>
          </a:xfrm>
          <a:prstGeom prst="homePlate">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46" name="Chevron 45">
            <a:extLst>
              <a:ext uri="{FF2B5EF4-FFF2-40B4-BE49-F238E27FC236}">
                <a16:creationId xmlns:a16="http://schemas.microsoft.com/office/drawing/2014/main" id="{E9379F93-91AC-3247-A130-D8A106EE4F5B}"/>
              </a:ext>
            </a:extLst>
          </p:cNvPr>
          <p:cNvSpPr/>
          <p:nvPr/>
        </p:nvSpPr>
        <p:spPr>
          <a:xfrm>
            <a:off x="5418187" y="1222165"/>
            <a:ext cx="3359466" cy="619533"/>
          </a:xfrm>
          <a:prstGeom prst="chevron">
            <a:avLst>
              <a:gd name="adj" fmla="val 50000"/>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48" name="Chevron 47">
            <a:extLst>
              <a:ext uri="{FF2B5EF4-FFF2-40B4-BE49-F238E27FC236}">
                <a16:creationId xmlns:a16="http://schemas.microsoft.com/office/drawing/2014/main" id="{D13BE3FF-7985-8F4C-8946-73EF9A657C93}"/>
              </a:ext>
            </a:extLst>
          </p:cNvPr>
          <p:cNvSpPr/>
          <p:nvPr/>
        </p:nvSpPr>
        <p:spPr>
          <a:xfrm>
            <a:off x="8568441" y="1222165"/>
            <a:ext cx="3186472" cy="619533"/>
          </a:xfrm>
          <a:prstGeom prst="chevron">
            <a:avLst>
              <a:gd name="adj" fmla="val 50000"/>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2" name="Pentagon 51">
            <a:extLst>
              <a:ext uri="{FF2B5EF4-FFF2-40B4-BE49-F238E27FC236}">
                <a16:creationId xmlns:a16="http://schemas.microsoft.com/office/drawing/2014/main" id="{A868D4F9-EDE4-9648-978C-1B891F68CEBB}"/>
              </a:ext>
            </a:extLst>
          </p:cNvPr>
          <p:cNvSpPr/>
          <p:nvPr/>
        </p:nvSpPr>
        <p:spPr>
          <a:xfrm>
            <a:off x="2396636" y="7482140"/>
            <a:ext cx="3310095" cy="1180768"/>
          </a:xfrm>
          <a:prstGeom prst="homePlate">
            <a:avLst>
              <a:gd name="adj" fmla="val 22731"/>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8" name="Chevron 57">
            <a:extLst>
              <a:ext uri="{FF2B5EF4-FFF2-40B4-BE49-F238E27FC236}">
                <a16:creationId xmlns:a16="http://schemas.microsoft.com/office/drawing/2014/main" id="{D9434983-6E11-0345-BDEC-BB0349EC6CFD}"/>
              </a:ext>
            </a:extLst>
          </p:cNvPr>
          <p:cNvSpPr/>
          <p:nvPr/>
        </p:nvSpPr>
        <p:spPr>
          <a:xfrm>
            <a:off x="5552932" y="7503349"/>
            <a:ext cx="3214076" cy="1180768"/>
          </a:xfrm>
          <a:prstGeom prst="chevron">
            <a:avLst>
              <a:gd name="adj" fmla="val 23227"/>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60" name="Chevron 59">
            <a:extLst>
              <a:ext uri="{FF2B5EF4-FFF2-40B4-BE49-F238E27FC236}">
                <a16:creationId xmlns:a16="http://schemas.microsoft.com/office/drawing/2014/main" id="{B817CCD3-F696-3248-B9DE-CE0C822E844F}"/>
              </a:ext>
            </a:extLst>
          </p:cNvPr>
          <p:cNvSpPr/>
          <p:nvPr/>
        </p:nvSpPr>
        <p:spPr>
          <a:xfrm>
            <a:off x="8576719" y="7508755"/>
            <a:ext cx="3153688" cy="1170618"/>
          </a:xfrm>
          <a:prstGeom prst="chevron">
            <a:avLst>
              <a:gd name="adj" fmla="val 23227"/>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1" name="Rectangle 50">
            <a:extLst>
              <a:ext uri="{FF2B5EF4-FFF2-40B4-BE49-F238E27FC236}">
                <a16:creationId xmlns:a16="http://schemas.microsoft.com/office/drawing/2014/main" id="{A255E144-2A86-F0EA-41E2-4D6F93B8A44F}"/>
              </a:ext>
            </a:extLst>
          </p:cNvPr>
          <p:cNvSpPr/>
          <p:nvPr/>
        </p:nvSpPr>
        <p:spPr>
          <a:xfrm>
            <a:off x="772063" y="5421992"/>
            <a:ext cx="1490500" cy="722788"/>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4" name="TextBox 53">
            <a:extLst>
              <a:ext uri="{FF2B5EF4-FFF2-40B4-BE49-F238E27FC236}">
                <a16:creationId xmlns:a16="http://schemas.microsoft.com/office/drawing/2014/main" id="{9100FAAC-8909-1BCB-6919-D8D05F318EB6}"/>
              </a:ext>
            </a:extLst>
          </p:cNvPr>
          <p:cNvSpPr txBox="1"/>
          <p:nvPr/>
        </p:nvSpPr>
        <p:spPr>
          <a:xfrm>
            <a:off x="938899" y="5644669"/>
            <a:ext cx="1104790" cy="284693"/>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Pain points</a:t>
            </a:r>
            <a:endParaRPr lang="en-US" sz="1260" b="1">
              <a:solidFill>
                <a:schemeClr val="bg2"/>
              </a:solidFill>
              <a:latin typeface="Poppins" pitchFamily="2" charset="77"/>
              <a:ea typeface="League Spartan" charset="0"/>
              <a:cs typeface="Poppins" pitchFamily="2" charset="77"/>
            </a:endParaRPr>
          </a:p>
        </p:txBody>
      </p:sp>
      <p:sp>
        <p:nvSpPr>
          <p:cNvPr id="102" name="Rectangle 101">
            <a:extLst>
              <a:ext uri="{FF2B5EF4-FFF2-40B4-BE49-F238E27FC236}">
                <a16:creationId xmlns:a16="http://schemas.microsoft.com/office/drawing/2014/main" id="{EBE4409B-3C7C-AC51-5903-7AEE6A1762E9}"/>
              </a:ext>
            </a:extLst>
          </p:cNvPr>
          <p:cNvSpPr/>
          <p:nvPr/>
        </p:nvSpPr>
        <p:spPr>
          <a:xfrm>
            <a:off x="5494697" y="1908542"/>
            <a:ext cx="3082902"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03" name="Rectangle 102">
            <a:extLst>
              <a:ext uri="{FF2B5EF4-FFF2-40B4-BE49-F238E27FC236}">
                <a16:creationId xmlns:a16="http://schemas.microsoft.com/office/drawing/2014/main" id="{850B8A12-F7E1-F2A4-5526-11D03A21D67B}"/>
              </a:ext>
            </a:extLst>
          </p:cNvPr>
          <p:cNvSpPr/>
          <p:nvPr/>
        </p:nvSpPr>
        <p:spPr>
          <a:xfrm>
            <a:off x="774672" y="6269947"/>
            <a:ext cx="1490499" cy="71615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0" b="1">
                <a:solidFill>
                  <a:schemeClr val="bg2"/>
                </a:solidFill>
                <a:latin typeface="Poppins" pitchFamily="2" charset="77"/>
                <a:cs typeface="Poppins" pitchFamily="2" charset="77"/>
              </a:rPr>
              <a:t>Opportunities</a:t>
            </a:r>
          </a:p>
        </p:txBody>
      </p:sp>
      <p:sp>
        <p:nvSpPr>
          <p:cNvPr id="4" name="Rectangle 3">
            <a:extLst>
              <a:ext uri="{FF2B5EF4-FFF2-40B4-BE49-F238E27FC236}">
                <a16:creationId xmlns:a16="http://schemas.microsoft.com/office/drawing/2014/main" id="{7AD49EAE-B2B9-FCD4-0CE4-90C30B12966E}"/>
              </a:ext>
            </a:extLst>
          </p:cNvPr>
          <p:cNvSpPr/>
          <p:nvPr/>
        </p:nvSpPr>
        <p:spPr>
          <a:xfrm>
            <a:off x="2314078" y="2736576"/>
            <a:ext cx="3096205"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7" name="Rectangle 6">
            <a:extLst>
              <a:ext uri="{FF2B5EF4-FFF2-40B4-BE49-F238E27FC236}">
                <a16:creationId xmlns:a16="http://schemas.microsoft.com/office/drawing/2014/main" id="{03F7834B-F233-87A4-4D1A-BDA1BDF4BDF2}"/>
              </a:ext>
            </a:extLst>
          </p:cNvPr>
          <p:cNvSpPr/>
          <p:nvPr/>
        </p:nvSpPr>
        <p:spPr>
          <a:xfrm>
            <a:off x="8655516" y="2734696"/>
            <a:ext cx="2901587" cy="731300"/>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1" name="Rectangle 10">
            <a:extLst>
              <a:ext uri="{FF2B5EF4-FFF2-40B4-BE49-F238E27FC236}">
                <a16:creationId xmlns:a16="http://schemas.microsoft.com/office/drawing/2014/main" id="{73AF8B0E-3502-B691-5E78-E47E2F40ACD3}"/>
              </a:ext>
            </a:extLst>
          </p:cNvPr>
          <p:cNvSpPr/>
          <p:nvPr/>
        </p:nvSpPr>
        <p:spPr>
          <a:xfrm>
            <a:off x="5492150" y="2743208"/>
            <a:ext cx="3082902"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3" name="Rectangle 12">
            <a:extLst>
              <a:ext uri="{FF2B5EF4-FFF2-40B4-BE49-F238E27FC236}">
                <a16:creationId xmlns:a16="http://schemas.microsoft.com/office/drawing/2014/main" id="{AA6DB7D1-3756-C3B6-3A28-5102D51E5906}"/>
              </a:ext>
            </a:extLst>
          </p:cNvPr>
          <p:cNvSpPr/>
          <p:nvPr/>
        </p:nvSpPr>
        <p:spPr>
          <a:xfrm>
            <a:off x="2374020" y="5428649"/>
            <a:ext cx="3096205"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5" name="Rectangle 14">
            <a:extLst>
              <a:ext uri="{FF2B5EF4-FFF2-40B4-BE49-F238E27FC236}">
                <a16:creationId xmlns:a16="http://schemas.microsoft.com/office/drawing/2014/main" id="{25D9268A-92A0-D44F-D46B-BF2A091F82B9}"/>
              </a:ext>
            </a:extLst>
          </p:cNvPr>
          <p:cNvSpPr/>
          <p:nvPr/>
        </p:nvSpPr>
        <p:spPr>
          <a:xfrm>
            <a:off x="8715458" y="5426769"/>
            <a:ext cx="2901587" cy="711976"/>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7" name="Rectangle 16">
            <a:extLst>
              <a:ext uri="{FF2B5EF4-FFF2-40B4-BE49-F238E27FC236}">
                <a16:creationId xmlns:a16="http://schemas.microsoft.com/office/drawing/2014/main" id="{FAEC3E76-E89C-BEBB-2C81-DD17E932347F}"/>
              </a:ext>
            </a:extLst>
          </p:cNvPr>
          <p:cNvSpPr/>
          <p:nvPr/>
        </p:nvSpPr>
        <p:spPr>
          <a:xfrm>
            <a:off x="5552092" y="5435281"/>
            <a:ext cx="3082902"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6" name="Rectangle 25">
            <a:extLst>
              <a:ext uri="{FF2B5EF4-FFF2-40B4-BE49-F238E27FC236}">
                <a16:creationId xmlns:a16="http://schemas.microsoft.com/office/drawing/2014/main" id="{09844AC1-AC12-0C3A-33B0-A462630EC7D5}"/>
              </a:ext>
            </a:extLst>
          </p:cNvPr>
          <p:cNvSpPr/>
          <p:nvPr/>
        </p:nvSpPr>
        <p:spPr>
          <a:xfrm>
            <a:off x="2371473" y="6263315"/>
            <a:ext cx="3096205"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8" name="Rectangle 27">
            <a:extLst>
              <a:ext uri="{FF2B5EF4-FFF2-40B4-BE49-F238E27FC236}">
                <a16:creationId xmlns:a16="http://schemas.microsoft.com/office/drawing/2014/main" id="{98ED7A90-8976-1B39-8BAE-394127E789F8}"/>
              </a:ext>
            </a:extLst>
          </p:cNvPr>
          <p:cNvSpPr/>
          <p:nvPr/>
        </p:nvSpPr>
        <p:spPr>
          <a:xfrm>
            <a:off x="8712911" y="6261435"/>
            <a:ext cx="2901587" cy="731300"/>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0" name="Rectangle 29">
            <a:extLst>
              <a:ext uri="{FF2B5EF4-FFF2-40B4-BE49-F238E27FC236}">
                <a16:creationId xmlns:a16="http://schemas.microsoft.com/office/drawing/2014/main" id="{51BD3639-026A-DC9E-0D54-BACCEC0DED90}"/>
              </a:ext>
            </a:extLst>
          </p:cNvPr>
          <p:cNvSpPr/>
          <p:nvPr/>
        </p:nvSpPr>
        <p:spPr>
          <a:xfrm>
            <a:off x="5549545" y="6269947"/>
            <a:ext cx="3082902"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1" name="Rectangle 30">
            <a:extLst>
              <a:ext uri="{FF2B5EF4-FFF2-40B4-BE49-F238E27FC236}">
                <a16:creationId xmlns:a16="http://schemas.microsoft.com/office/drawing/2014/main" id="{2BFC54A6-B1FC-BDF6-84B6-1AB46BEF099E}"/>
              </a:ext>
            </a:extLst>
          </p:cNvPr>
          <p:cNvSpPr/>
          <p:nvPr/>
        </p:nvSpPr>
        <p:spPr>
          <a:xfrm>
            <a:off x="2371473" y="4589224"/>
            <a:ext cx="3096205" cy="722788"/>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3" name="Rectangle 32">
            <a:extLst>
              <a:ext uri="{FF2B5EF4-FFF2-40B4-BE49-F238E27FC236}">
                <a16:creationId xmlns:a16="http://schemas.microsoft.com/office/drawing/2014/main" id="{0EE30521-446C-E570-3A4F-659F4CD72FC5}"/>
              </a:ext>
            </a:extLst>
          </p:cNvPr>
          <p:cNvSpPr/>
          <p:nvPr/>
        </p:nvSpPr>
        <p:spPr>
          <a:xfrm>
            <a:off x="8712911" y="4587344"/>
            <a:ext cx="2901587" cy="711976"/>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5" name="Rectangle 34">
            <a:extLst>
              <a:ext uri="{FF2B5EF4-FFF2-40B4-BE49-F238E27FC236}">
                <a16:creationId xmlns:a16="http://schemas.microsoft.com/office/drawing/2014/main" id="{4E2B8B1F-8222-34C2-09E1-D93B697FD179}"/>
              </a:ext>
            </a:extLst>
          </p:cNvPr>
          <p:cNvSpPr/>
          <p:nvPr/>
        </p:nvSpPr>
        <p:spPr>
          <a:xfrm>
            <a:off x="5549545" y="4595856"/>
            <a:ext cx="3082902" cy="722788"/>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6" name="TextBox 35">
            <a:extLst>
              <a:ext uri="{FF2B5EF4-FFF2-40B4-BE49-F238E27FC236}">
                <a16:creationId xmlns:a16="http://schemas.microsoft.com/office/drawing/2014/main" id="{8085F433-40B2-69D9-45B1-CD04A20E3E28}"/>
              </a:ext>
            </a:extLst>
          </p:cNvPr>
          <p:cNvSpPr txBox="1"/>
          <p:nvPr/>
        </p:nvSpPr>
        <p:spPr>
          <a:xfrm>
            <a:off x="3105273" y="1294151"/>
            <a:ext cx="1717137" cy="480131"/>
          </a:xfrm>
          <a:prstGeom prst="rect">
            <a:avLst/>
          </a:prstGeom>
          <a:noFill/>
          <a:ln>
            <a:noFill/>
          </a:ln>
        </p:spPr>
        <p:txBody>
          <a:bodyPr wrap="none" rtlCol="0" anchor="ctr" anchorCtr="0">
            <a:spAutoFit/>
          </a:bodyPr>
          <a:lstStyle/>
          <a:p>
            <a:pPr algn="ctr"/>
            <a:r>
              <a:rPr lang="en-US" sz="1260" b="1">
                <a:solidFill>
                  <a:schemeClr val="bg1"/>
                </a:solidFill>
                <a:latin typeface="Poppins" pitchFamily="2" charset="77"/>
                <a:ea typeface="League Spartan" charset="0"/>
                <a:cs typeface="Poppins" pitchFamily="2" charset="77"/>
              </a:rPr>
              <a:t>Service changes &amp;</a:t>
            </a:r>
          </a:p>
          <a:p>
            <a:pPr algn="ctr"/>
            <a:r>
              <a:rPr lang="en-US" sz="1260" b="1">
                <a:solidFill>
                  <a:schemeClr val="bg1"/>
                </a:solidFill>
                <a:latin typeface="Poppins" pitchFamily="2" charset="77"/>
                <a:ea typeface="League Spartan" charset="0"/>
                <a:cs typeface="Poppins" pitchFamily="2" charset="77"/>
              </a:rPr>
              <a:t> communication</a:t>
            </a:r>
          </a:p>
        </p:txBody>
      </p:sp>
      <p:sp>
        <p:nvSpPr>
          <p:cNvPr id="37" name="TextBox 36">
            <a:extLst>
              <a:ext uri="{FF2B5EF4-FFF2-40B4-BE49-F238E27FC236}">
                <a16:creationId xmlns:a16="http://schemas.microsoft.com/office/drawing/2014/main" id="{1FBBB20F-67E6-FD7C-4F2E-468F9E35875D}"/>
              </a:ext>
            </a:extLst>
          </p:cNvPr>
          <p:cNvSpPr txBox="1"/>
          <p:nvPr/>
        </p:nvSpPr>
        <p:spPr>
          <a:xfrm>
            <a:off x="6099733" y="1391100"/>
            <a:ext cx="1646606" cy="286232"/>
          </a:xfrm>
          <a:prstGeom prst="rect">
            <a:avLst/>
          </a:prstGeom>
          <a:noFill/>
          <a:ln>
            <a:noFill/>
          </a:ln>
        </p:spPr>
        <p:txBody>
          <a:bodyPr wrap="none" rtlCol="0" anchor="ctr" anchorCtr="0">
            <a:spAutoFit/>
          </a:bodyPr>
          <a:lstStyle/>
          <a:p>
            <a:pPr algn="ctr"/>
            <a:r>
              <a:rPr lang="en-US" sz="1260" b="1">
                <a:solidFill>
                  <a:schemeClr val="bg1"/>
                </a:solidFill>
                <a:latin typeface="Poppins" pitchFamily="2" charset="77"/>
                <a:ea typeface="League Spartan" charset="0"/>
                <a:cs typeface="Poppins" pitchFamily="2" charset="77"/>
              </a:rPr>
              <a:t>Service feedback </a:t>
            </a:r>
          </a:p>
        </p:txBody>
      </p:sp>
      <p:sp>
        <p:nvSpPr>
          <p:cNvPr id="38" name="TextBox 37">
            <a:extLst>
              <a:ext uri="{FF2B5EF4-FFF2-40B4-BE49-F238E27FC236}">
                <a16:creationId xmlns:a16="http://schemas.microsoft.com/office/drawing/2014/main" id="{62E2CE13-3B66-66CE-F7CA-FF863C463771}"/>
              </a:ext>
            </a:extLst>
          </p:cNvPr>
          <p:cNvSpPr txBox="1"/>
          <p:nvPr/>
        </p:nvSpPr>
        <p:spPr>
          <a:xfrm>
            <a:off x="9140759" y="1416835"/>
            <a:ext cx="1875835" cy="286232"/>
          </a:xfrm>
          <a:prstGeom prst="rect">
            <a:avLst/>
          </a:prstGeom>
          <a:noFill/>
          <a:ln>
            <a:noFill/>
          </a:ln>
        </p:spPr>
        <p:txBody>
          <a:bodyPr wrap="none" rtlCol="0" anchor="ctr" anchorCtr="0">
            <a:spAutoFit/>
          </a:bodyPr>
          <a:lstStyle/>
          <a:p>
            <a:pPr algn="ctr"/>
            <a:r>
              <a:rPr lang="en-US" sz="1260" b="1">
                <a:solidFill>
                  <a:schemeClr val="bg1"/>
                </a:solidFill>
                <a:latin typeface="Poppins" pitchFamily="2" charset="77"/>
                <a:ea typeface="League Spartan" charset="0"/>
                <a:cs typeface="Poppins" pitchFamily="2" charset="77"/>
              </a:rPr>
              <a:t>Billing and accounts</a:t>
            </a:r>
          </a:p>
        </p:txBody>
      </p:sp>
    </p:spTree>
    <p:extLst>
      <p:ext uri="{BB962C8B-B14F-4D97-AF65-F5344CB8AC3E}">
        <p14:creationId xmlns:p14="http://schemas.microsoft.com/office/powerpoint/2010/main" val="295764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entagon 49">
            <a:extLst>
              <a:ext uri="{FF2B5EF4-FFF2-40B4-BE49-F238E27FC236}">
                <a16:creationId xmlns:a16="http://schemas.microsoft.com/office/drawing/2014/main" id="{43AC453A-202C-824B-9968-FA2185C90866}"/>
              </a:ext>
            </a:extLst>
          </p:cNvPr>
          <p:cNvSpPr/>
          <p:nvPr/>
        </p:nvSpPr>
        <p:spPr>
          <a:xfrm>
            <a:off x="2309357" y="3565367"/>
            <a:ext cx="9445556" cy="920002"/>
          </a:xfrm>
          <a:prstGeom prst="homePlate">
            <a:avLst>
              <a:gd name="adj" fmla="val 26427"/>
            </a:avLst>
          </a:prstGeom>
          <a:solidFill>
            <a:schemeClr val="accent5">
              <a:alpha val="18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 name="TextBox 1">
            <a:extLst>
              <a:ext uri="{FF2B5EF4-FFF2-40B4-BE49-F238E27FC236}">
                <a16:creationId xmlns:a16="http://schemas.microsoft.com/office/drawing/2014/main" id="{39A4BE92-38FC-8846-9D59-1463E7E7BA40}"/>
              </a:ext>
            </a:extLst>
          </p:cNvPr>
          <p:cNvSpPr txBox="1"/>
          <p:nvPr/>
        </p:nvSpPr>
        <p:spPr>
          <a:xfrm>
            <a:off x="3867124" y="248868"/>
            <a:ext cx="5416868" cy="577209"/>
          </a:xfrm>
          <a:prstGeom prst="rect">
            <a:avLst/>
          </a:prstGeom>
          <a:noFill/>
        </p:spPr>
        <p:txBody>
          <a:bodyPr wrap="none" rtlCol="0">
            <a:spAutoFit/>
          </a:bodyPr>
          <a:lstStyle/>
          <a:p>
            <a:pPr algn="ctr"/>
            <a:r>
              <a:rPr lang="en-US" sz="3151" b="1">
                <a:solidFill>
                  <a:schemeClr val="tx2"/>
                </a:solidFill>
                <a:latin typeface="Poppins" pitchFamily="2" charset="77"/>
                <a:cs typeface="Poppins" pitchFamily="2" charset="77"/>
              </a:rPr>
              <a:t>CUSTOMER JOURNEY MAP</a:t>
            </a:r>
          </a:p>
        </p:txBody>
      </p:sp>
      <p:sp>
        <p:nvSpPr>
          <p:cNvPr id="3" name="TextBox 2">
            <a:extLst>
              <a:ext uri="{FF2B5EF4-FFF2-40B4-BE49-F238E27FC236}">
                <a16:creationId xmlns:a16="http://schemas.microsoft.com/office/drawing/2014/main" id="{935FD417-D968-664D-A195-597DA8FD5772}"/>
              </a:ext>
            </a:extLst>
          </p:cNvPr>
          <p:cNvSpPr txBox="1"/>
          <p:nvPr/>
        </p:nvSpPr>
        <p:spPr>
          <a:xfrm>
            <a:off x="5229354" y="754477"/>
            <a:ext cx="2692340" cy="286232"/>
          </a:xfrm>
          <a:prstGeom prst="rect">
            <a:avLst/>
          </a:prstGeom>
          <a:noFill/>
        </p:spPr>
        <p:txBody>
          <a:bodyPr wrap="none" rtlCol="0">
            <a:spAutoFit/>
          </a:bodyPr>
          <a:lstStyle/>
          <a:p>
            <a:pPr algn="ctr"/>
            <a:r>
              <a:rPr lang="en-US" sz="1260" spc="158">
                <a:solidFill>
                  <a:schemeClr val="bg1">
                    <a:lumMod val="65000"/>
                  </a:schemeClr>
                </a:solidFill>
                <a:latin typeface="Poppins Light" pitchFamily="2" charset="77"/>
                <a:cs typeface="Poppins Light" pitchFamily="2" charset="77"/>
              </a:rPr>
              <a:t>WRITE YOUR SUBTITLE HERE</a:t>
            </a:r>
          </a:p>
        </p:txBody>
      </p:sp>
      <p:sp>
        <p:nvSpPr>
          <p:cNvPr id="5" name="TextBox 4">
            <a:extLst>
              <a:ext uri="{FF2B5EF4-FFF2-40B4-BE49-F238E27FC236}">
                <a16:creationId xmlns:a16="http://schemas.microsoft.com/office/drawing/2014/main" id="{38ADE710-7FA4-ED44-840A-84E33A297C77}"/>
              </a:ext>
            </a:extLst>
          </p:cNvPr>
          <p:cNvSpPr txBox="1"/>
          <p:nvPr/>
        </p:nvSpPr>
        <p:spPr>
          <a:xfrm>
            <a:off x="749752" y="7097011"/>
            <a:ext cx="1127232" cy="286232"/>
          </a:xfrm>
          <a:prstGeom prst="rect">
            <a:avLst/>
          </a:prstGeom>
          <a:noFill/>
        </p:spPr>
        <p:txBody>
          <a:bodyPr wrap="none" rtlCol="0" anchor="ctr" anchorCtr="0">
            <a:spAutoFit/>
          </a:bodyPr>
          <a:lstStyle/>
          <a:p>
            <a:r>
              <a:rPr lang="en-US" sz="1260" b="1">
                <a:solidFill>
                  <a:schemeClr val="tx2"/>
                </a:solidFill>
                <a:latin typeface="Poppins" pitchFamily="2" charset="77"/>
                <a:ea typeface="League Spartan" charset="0"/>
                <a:cs typeface="Poppins" pitchFamily="2" charset="77"/>
              </a:rPr>
              <a:t>SOLUTIONS </a:t>
            </a:r>
          </a:p>
        </p:txBody>
      </p:sp>
      <p:sp>
        <p:nvSpPr>
          <p:cNvPr id="6" name="Rectangle 5">
            <a:extLst>
              <a:ext uri="{FF2B5EF4-FFF2-40B4-BE49-F238E27FC236}">
                <a16:creationId xmlns:a16="http://schemas.microsoft.com/office/drawing/2014/main" id="{B4B99BA2-76F0-1540-AE04-67DCAC4379F7}"/>
              </a:ext>
            </a:extLst>
          </p:cNvPr>
          <p:cNvSpPr/>
          <p:nvPr/>
        </p:nvSpPr>
        <p:spPr>
          <a:xfrm>
            <a:off x="777431" y="1223434"/>
            <a:ext cx="1501312" cy="580311"/>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8" name="Rectangle 7">
            <a:extLst>
              <a:ext uri="{FF2B5EF4-FFF2-40B4-BE49-F238E27FC236}">
                <a16:creationId xmlns:a16="http://schemas.microsoft.com/office/drawing/2014/main" id="{48EB0FE4-E97C-7B4B-BE9D-1C4AB7EFB103}"/>
              </a:ext>
            </a:extLst>
          </p:cNvPr>
          <p:cNvSpPr/>
          <p:nvPr/>
        </p:nvSpPr>
        <p:spPr>
          <a:xfrm>
            <a:off x="783455" y="7503349"/>
            <a:ext cx="1544560" cy="1124164"/>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0" name="Rectangle 9">
            <a:extLst>
              <a:ext uri="{FF2B5EF4-FFF2-40B4-BE49-F238E27FC236}">
                <a16:creationId xmlns:a16="http://schemas.microsoft.com/office/drawing/2014/main" id="{C05BCCC7-64AF-864C-AC02-F76275100BB1}"/>
              </a:ext>
            </a:extLst>
          </p:cNvPr>
          <p:cNvSpPr/>
          <p:nvPr/>
        </p:nvSpPr>
        <p:spPr>
          <a:xfrm>
            <a:off x="765407" y="2731260"/>
            <a:ext cx="1488098" cy="73473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2" name="Rectangle 11">
            <a:extLst>
              <a:ext uri="{FF2B5EF4-FFF2-40B4-BE49-F238E27FC236}">
                <a16:creationId xmlns:a16="http://schemas.microsoft.com/office/drawing/2014/main" id="{5D414626-2E60-E342-B375-9D220D9FDEA9}"/>
              </a:ext>
            </a:extLst>
          </p:cNvPr>
          <p:cNvSpPr/>
          <p:nvPr/>
        </p:nvSpPr>
        <p:spPr>
          <a:xfrm>
            <a:off x="771765" y="4580693"/>
            <a:ext cx="1476074" cy="734735"/>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4" name="Rectangle 13">
            <a:extLst>
              <a:ext uri="{FF2B5EF4-FFF2-40B4-BE49-F238E27FC236}">
                <a16:creationId xmlns:a16="http://schemas.microsoft.com/office/drawing/2014/main" id="{C09589A7-B7C5-0049-8F9D-67A42CB7D817}"/>
              </a:ext>
            </a:extLst>
          </p:cNvPr>
          <p:cNvSpPr/>
          <p:nvPr/>
        </p:nvSpPr>
        <p:spPr>
          <a:xfrm>
            <a:off x="774465" y="1901910"/>
            <a:ext cx="1488098" cy="722788"/>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6" name="Rectangle 15">
            <a:extLst>
              <a:ext uri="{FF2B5EF4-FFF2-40B4-BE49-F238E27FC236}">
                <a16:creationId xmlns:a16="http://schemas.microsoft.com/office/drawing/2014/main" id="{06F23DC2-830C-024D-8496-DAC9CD113F0C}"/>
              </a:ext>
            </a:extLst>
          </p:cNvPr>
          <p:cNvSpPr/>
          <p:nvPr/>
        </p:nvSpPr>
        <p:spPr>
          <a:xfrm>
            <a:off x="777431" y="3621202"/>
            <a:ext cx="1476074" cy="807271"/>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9" name="TextBox 8">
            <a:extLst>
              <a:ext uri="{FF2B5EF4-FFF2-40B4-BE49-F238E27FC236}">
                <a16:creationId xmlns:a16="http://schemas.microsoft.com/office/drawing/2014/main" id="{7EA7E5D2-E61C-414D-B78A-4389B7BA8945}"/>
              </a:ext>
            </a:extLst>
          </p:cNvPr>
          <p:cNvSpPr txBox="1"/>
          <p:nvPr/>
        </p:nvSpPr>
        <p:spPr>
          <a:xfrm>
            <a:off x="986405" y="1390556"/>
            <a:ext cx="928459" cy="286232"/>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PROCESS</a:t>
            </a:r>
          </a:p>
        </p:txBody>
      </p:sp>
      <p:sp>
        <p:nvSpPr>
          <p:cNvPr id="18" name="TextBox 17">
            <a:extLst>
              <a:ext uri="{FF2B5EF4-FFF2-40B4-BE49-F238E27FC236}">
                <a16:creationId xmlns:a16="http://schemas.microsoft.com/office/drawing/2014/main" id="{8A2EEC78-BA7F-CD4F-ADB8-16CCF0CEC868}"/>
              </a:ext>
            </a:extLst>
          </p:cNvPr>
          <p:cNvSpPr txBox="1"/>
          <p:nvPr/>
        </p:nvSpPr>
        <p:spPr>
          <a:xfrm>
            <a:off x="903457" y="2024386"/>
            <a:ext cx="1141217" cy="477054"/>
          </a:xfrm>
          <a:prstGeom prst="rect">
            <a:avLst/>
          </a:prstGeom>
          <a:noFill/>
        </p:spPr>
        <p:txBody>
          <a:bodyPr wrap="square" lIns="91440" tIns="45720" rIns="91440" bIns="45720" rtlCol="0" anchor="ctr" anchorCtr="0">
            <a:spAutoFit/>
          </a:bodyPr>
          <a:lstStyle/>
          <a:p>
            <a:pPr algn="ctr"/>
            <a:r>
              <a:rPr lang="en-US" sz="1250" b="1">
                <a:solidFill>
                  <a:schemeClr val="bg2"/>
                </a:solidFill>
                <a:latin typeface="Poppins"/>
                <a:cs typeface="Poppins"/>
              </a:rPr>
              <a:t>Customer</a:t>
            </a:r>
            <a:endParaRPr lang="en-US">
              <a:solidFill>
                <a:schemeClr val="bg2"/>
              </a:solidFill>
              <a:latin typeface="Calibri" panose="020F0502020204030204"/>
              <a:ea typeface="Calibri" panose="020F0502020204030204"/>
              <a:cs typeface="Calibri" panose="020F0502020204030204"/>
            </a:endParaRPr>
          </a:p>
          <a:p>
            <a:pPr algn="ctr"/>
            <a:r>
              <a:rPr lang="en-US" sz="1250" b="1">
                <a:solidFill>
                  <a:schemeClr val="bg2"/>
                </a:solidFill>
                <a:latin typeface="Poppins"/>
                <a:cs typeface="Poppins"/>
              </a:rPr>
              <a:t> goals</a:t>
            </a:r>
            <a:endParaRPr lang="en-US">
              <a:solidFill>
                <a:schemeClr val="bg2"/>
              </a:solidFill>
              <a:ea typeface="Calibri"/>
              <a:cs typeface="Calibri"/>
            </a:endParaRPr>
          </a:p>
        </p:txBody>
      </p:sp>
      <p:sp>
        <p:nvSpPr>
          <p:cNvPr id="19" name="TextBox 18">
            <a:extLst>
              <a:ext uri="{FF2B5EF4-FFF2-40B4-BE49-F238E27FC236}">
                <a16:creationId xmlns:a16="http://schemas.microsoft.com/office/drawing/2014/main" id="{E1A28103-F9E7-0540-8E9F-48414AFF5D14}"/>
              </a:ext>
            </a:extLst>
          </p:cNvPr>
          <p:cNvSpPr txBox="1"/>
          <p:nvPr/>
        </p:nvSpPr>
        <p:spPr>
          <a:xfrm>
            <a:off x="915208" y="7861502"/>
            <a:ext cx="1194558" cy="480131"/>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Technology </a:t>
            </a:r>
          </a:p>
          <a:p>
            <a:pPr algn="ctr"/>
            <a:r>
              <a:rPr lang="en-US" sz="1260" b="1">
                <a:solidFill>
                  <a:schemeClr val="bg2"/>
                </a:solidFill>
                <a:latin typeface="Poppins" pitchFamily="2" charset="77"/>
                <a:ea typeface="League Spartan" charset="0"/>
                <a:cs typeface="Poppins" pitchFamily="2" charset="77"/>
              </a:rPr>
              <a:t>enablers</a:t>
            </a:r>
          </a:p>
        </p:txBody>
      </p:sp>
      <p:sp>
        <p:nvSpPr>
          <p:cNvPr id="20" name="TextBox 19">
            <a:extLst>
              <a:ext uri="{FF2B5EF4-FFF2-40B4-BE49-F238E27FC236}">
                <a16:creationId xmlns:a16="http://schemas.microsoft.com/office/drawing/2014/main" id="{80D8A41C-947F-294B-8497-1C76D7DC6841}"/>
              </a:ext>
            </a:extLst>
          </p:cNvPr>
          <p:cNvSpPr txBox="1"/>
          <p:nvPr/>
        </p:nvSpPr>
        <p:spPr>
          <a:xfrm>
            <a:off x="987518" y="2775857"/>
            <a:ext cx="1043876" cy="669414"/>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Customer </a:t>
            </a:r>
            <a:endParaRPr lang="en-US" sz="1250" b="1">
              <a:solidFill>
                <a:schemeClr val="bg2"/>
              </a:solidFill>
              <a:latin typeface="Poppins" pitchFamily="2" charset="77"/>
              <a:ea typeface="League Spartan" charset="0"/>
              <a:cs typeface="Poppins" pitchFamily="2" charset="77"/>
            </a:endParaRPr>
          </a:p>
          <a:p>
            <a:pPr algn="ctr"/>
            <a:r>
              <a:rPr lang="en-US" sz="1250" b="1">
                <a:solidFill>
                  <a:schemeClr val="bg2"/>
                </a:solidFill>
                <a:latin typeface="Poppins"/>
                <a:ea typeface="League Spartan" charset="0"/>
                <a:cs typeface="Poppins"/>
              </a:rPr>
              <a:t>feelings/</a:t>
            </a:r>
            <a:endParaRPr lang="en-US" sz="1250" b="1">
              <a:solidFill>
                <a:schemeClr val="bg2"/>
              </a:solidFill>
              <a:latin typeface="Poppins" pitchFamily="2" charset="77"/>
              <a:ea typeface="League Spartan" charset="0"/>
              <a:cs typeface="Poppins" pitchFamily="2" charset="77"/>
            </a:endParaRPr>
          </a:p>
          <a:p>
            <a:pPr algn="ctr"/>
            <a:r>
              <a:rPr lang="en-US" sz="1250" b="1">
                <a:solidFill>
                  <a:schemeClr val="bg2"/>
                </a:solidFill>
                <a:latin typeface="Poppins"/>
                <a:ea typeface="League Spartan" charset="0"/>
                <a:cs typeface="Poppins"/>
              </a:rPr>
              <a:t>emotions </a:t>
            </a:r>
            <a:endParaRPr lang="en-US" sz="1250" b="1">
              <a:solidFill>
                <a:schemeClr val="bg2"/>
              </a:solidFill>
              <a:latin typeface="Poppins" pitchFamily="2" charset="77"/>
              <a:ea typeface="League Spartan" charset="0"/>
              <a:cs typeface="Poppins" pitchFamily="2" charset="77"/>
            </a:endParaRPr>
          </a:p>
        </p:txBody>
      </p:sp>
      <p:sp>
        <p:nvSpPr>
          <p:cNvPr id="21" name="TextBox 20">
            <a:extLst>
              <a:ext uri="{FF2B5EF4-FFF2-40B4-BE49-F238E27FC236}">
                <a16:creationId xmlns:a16="http://schemas.microsoft.com/office/drawing/2014/main" id="{34597A89-0F8E-5840-A239-B029EBF46457}"/>
              </a:ext>
            </a:extLst>
          </p:cNvPr>
          <p:cNvSpPr txBox="1"/>
          <p:nvPr/>
        </p:nvSpPr>
        <p:spPr>
          <a:xfrm>
            <a:off x="809649" y="3876618"/>
            <a:ext cx="1217001" cy="284693"/>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Touchpoints</a:t>
            </a:r>
            <a:endParaRPr lang="en-US" sz="1260" b="1">
              <a:solidFill>
                <a:schemeClr val="bg2"/>
              </a:solidFill>
              <a:latin typeface="Poppins" pitchFamily="2" charset="77"/>
              <a:ea typeface="League Spartan" charset="0"/>
              <a:cs typeface="Poppins" pitchFamily="2" charset="77"/>
            </a:endParaRPr>
          </a:p>
        </p:txBody>
      </p:sp>
      <p:sp>
        <p:nvSpPr>
          <p:cNvPr id="22" name="TextBox 21">
            <a:extLst>
              <a:ext uri="{FF2B5EF4-FFF2-40B4-BE49-F238E27FC236}">
                <a16:creationId xmlns:a16="http://schemas.microsoft.com/office/drawing/2014/main" id="{C8E678B2-5F9F-9449-8AFA-AE49BEE546E8}"/>
              </a:ext>
            </a:extLst>
          </p:cNvPr>
          <p:cNvSpPr txBox="1"/>
          <p:nvPr/>
        </p:nvSpPr>
        <p:spPr>
          <a:xfrm>
            <a:off x="908487" y="4672522"/>
            <a:ext cx="1143262" cy="480131"/>
          </a:xfrm>
          <a:prstGeom prst="rect">
            <a:avLst/>
          </a:prstGeom>
          <a:noFill/>
        </p:spPr>
        <p:txBody>
          <a:bodyPr wrap="none" rtlCol="0" anchor="ctr" anchorCtr="0">
            <a:spAutoFit/>
          </a:bodyPr>
          <a:lstStyle/>
          <a:p>
            <a:pPr algn="ctr"/>
            <a:r>
              <a:rPr lang="en-US" sz="1260" b="1">
                <a:solidFill>
                  <a:schemeClr val="bg2"/>
                </a:solidFill>
                <a:latin typeface="Poppins" pitchFamily="2" charset="77"/>
                <a:ea typeface="League Spartan" charset="0"/>
                <a:cs typeface="Poppins" pitchFamily="2" charset="77"/>
              </a:rPr>
              <a:t>Overall </a:t>
            </a:r>
          </a:p>
          <a:p>
            <a:pPr algn="ctr"/>
            <a:r>
              <a:rPr lang="en-US" sz="1260" b="1">
                <a:solidFill>
                  <a:schemeClr val="bg2"/>
                </a:solidFill>
                <a:latin typeface="Poppins" pitchFamily="2" charset="77"/>
                <a:ea typeface="League Spartan" charset="0"/>
                <a:cs typeface="Poppins" pitchFamily="2" charset="77"/>
              </a:rPr>
              <a:t>experience </a:t>
            </a:r>
          </a:p>
        </p:txBody>
      </p:sp>
      <p:cxnSp>
        <p:nvCxnSpPr>
          <p:cNvPr id="23" name="Straight Connector 22">
            <a:extLst>
              <a:ext uri="{FF2B5EF4-FFF2-40B4-BE49-F238E27FC236}">
                <a16:creationId xmlns:a16="http://schemas.microsoft.com/office/drawing/2014/main" id="{9E3E4FD5-B135-D649-AAC3-C3597D426F7D}"/>
              </a:ext>
            </a:extLst>
          </p:cNvPr>
          <p:cNvCxnSpPr>
            <a:cxnSpLocks/>
            <a:stCxn id="5" idx="3"/>
          </p:cNvCxnSpPr>
          <p:nvPr/>
        </p:nvCxnSpPr>
        <p:spPr>
          <a:xfrm flipV="1">
            <a:off x="1876984" y="7240126"/>
            <a:ext cx="9792409" cy="1"/>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4511CF7-4C15-0947-9FAA-6FDB1E599557}"/>
              </a:ext>
            </a:extLst>
          </p:cNvPr>
          <p:cNvSpPr/>
          <p:nvPr/>
        </p:nvSpPr>
        <p:spPr>
          <a:xfrm>
            <a:off x="2316625" y="1921422"/>
            <a:ext cx="3096205" cy="703275"/>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9" name="Rectangle 28">
            <a:extLst>
              <a:ext uri="{FF2B5EF4-FFF2-40B4-BE49-F238E27FC236}">
                <a16:creationId xmlns:a16="http://schemas.microsoft.com/office/drawing/2014/main" id="{9F38CD18-FFFA-8C45-81D1-F68C02A0388E}"/>
              </a:ext>
            </a:extLst>
          </p:cNvPr>
          <p:cNvSpPr/>
          <p:nvPr/>
        </p:nvSpPr>
        <p:spPr>
          <a:xfrm>
            <a:off x="8658063" y="1900030"/>
            <a:ext cx="2901587" cy="711976"/>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5" name="Pentagon 24">
            <a:extLst>
              <a:ext uri="{FF2B5EF4-FFF2-40B4-BE49-F238E27FC236}">
                <a16:creationId xmlns:a16="http://schemas.microsoft.com/office/drawing/2014/main" id="{584EBB83-B762-C140-A5DF-AC3489068369}"/>
              </a:ext>
            </a:extLst>
          </p:cNvPr>
          <p:cNvSpPr/>
          <p:nvPr/>
        </p:nvSpPr>
        <p:spPr>
          <a:xfrm>
            <a:off x="2321993" y="1222963"/>
            <a:ext cx="3294494" cy="619533"/>
          </a:xfrm>
          <a:prstGeom prst="homePlate">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46" name="Chevron 45">
            <a:extLst>
              <a:ext uri="{FF2B5EF4-FFF2-40B4-BE49-F238E27FC236}">
                <a16:creationId xmlns:a16="http://schemas.microsoft.com/office/drawing/2014/main" id="{E9379F93-91AC-3247-A130-D8A106EE4F5B}"/>
              </a:ext>
            </a:extLst>
          </p:cNvPr>
          <p:cNvSpPr/>
          <p:nvPr/>
        </p:nvSpPr>
        <p:spPr>
          <a:xfrm>
            <a:off x="5418187" y="1222165"/>
            <a:ext cx="3359466" cy="619533"/>
          </a:xfrm>
          <a:prstGeom prst="chevron">
            <a:avLst>
              <a:gd name="adj" fmla="val 50000"/>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48" name="Chevron 47">
            <a:extLst>
              <a:ext uri="{FF2B5EF4-FFF2-40B4-BE49-F238E27FC236}">
                <a16:creationId xmlns:a16="http://schemas.microsoft.com/office/drawing/2014/main" id="{D13BE3FF-7985-8F4C-8946-73EF9A657C93}"/>
              </a:ext>
            </a:extLst>
          </p:cNvPr>
          <p:cNvSpPr/>
          <p:nvPr/>
        </p:nvSpPr>
        <p:spPr>
          <a:xfrm>
            <a:off x="8568441" y="1222165"/>
            <a:ext cx="3186472" cy="619533"/>
          </a:xfrm>
          <a:prstGeom prst="chevron">
            <a:avLst>
              <a:gd name="adj" fmla="val 50000"/>
            </a:avLst>
          </a:pr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2" name="Pentagon 51">
            <a:extLst>
              <a:ext uri="{FF2B5EF4-FFF2-40B4-BE49-F238E27FC236}">
                <a16:creationId xmlns:a16="http://schemas.microsoft.com/office/drawing/2014/main" id="{A868D4F9-EDE4-9648-978C-1B891F68CEBB}"/>
              </a:ext>
            </a:extLst>
          </p:cNvPr>
          <p:cNvSpPr/>
          <p:nvPr/>
        </p:nvSpPr>
        <p:spPr>
          <a:xfrm>
            <a:off x="2396636" y="7482140"/>
            <a:ext cx="3310095" cy="1180768"/>
          </a:xfrm>
          <a:prstGeom prst="homePlate">
            <a:avLst>
              <a:gd name="adj" fmla="val 22731"/>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8" name="Chevron 57">
            <a:extLst>
              <a:ext uri="{FF2B5EF4-FFF2-40B4-BE49-F238E27FC236}">
                <a16:creationId xmlns:a16="http://schemas.microsoft.com/office/drawing/2014/main" id="{D9434983-6E11-0345-BDEC-BB0349EC6CFD}"/>
              </a:ext>
            </a:extLst>
          </p:cNvPr>
          <p:cNvSpPr/>
          <p:nvPr/>
        </p:nvSpPr>
        <p:spPr>
          <a:xfrm>
            <a:off x="5552932" y="7503349"/>
            <a:ext cx="3214076" cy="1180768"/>
          </a:xfrm>
          <a:prstGeom prst="chevron">
            <a:avLst>
              <a:gd name="adj" fmla="val 23227"/>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60" name="Chevron 59">
            <a:extLst>
              <a:ext uri="{FF2B5EF4-FFF2-40B4-BE49-F238E27FC236}">
                <a16:creationId xmlns:a16="http://schemas.microsoft.com/office/drawing/2014/main" id="{B817CCD3-F696-3248-B9DE-CE0C822E844F}"/>
              </a:ext>
            </a:extLst>
          </p:cNvPr>
          <p:cNvSpPr/>
          <p:nvPr/>
        </p:nvSpPr>
        <p:spPr>
          <a:xfrm>
            <a:off x="8576719" y="7508755"/>
            <a:ext cx="3153688" cy="1170618"/>
          </a:xfrm>
          <a:prstGeom prst="chevron">
            <a:avLst>
              <a:gd name="adj" fmla="val 23227"/>
            </a:avLst>
          </a:prstGeom>
          <a:solidFill>
            <a:schemeClr val="accent4">
              <a:lumMod val="20000"/>
              <a:lumOff val="80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1" name="Rectangle 50">
            <a:extLst>
              <a:ext uri="{FF2B5EF4-FFF2-40B4-BE49-F238E27FC236}">
                <a16:creationId xmlns:a16="http://schemas.microsoft.com/office/drawing/2014/main" id="{A255E144-2A86-F0EA-41E2-4D6F93B8A44F}"/>
              </a:ext>
            </a:extLst>
          </p:cNvPr>
          <p:cNvSpPr/>
          <p:nvPr/>
        </p:nvSpPr>
        <p:spPr>
          <a:xfrm>
            <a:off x="772063" y="5421992"/>
            <a:ext cx="1490500" cy="722788"/>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54" name="TextBox 53">
            <a:extLst>
              <a:ext uri="{FF2B5EF4-FFF2-40B4-BE49-F238E27FC236}">
                <a16:creationId xmlns:a16="http://schemas.microsoft.com/office/drawing/2014/main" id="{9100FAAC-8909-1BCB-6919-D8D05F318EB6}"/>
              </a:ext>
            </a:extLst>
          </p:cNvPr>
          <p:cNvSpPr txBox="1"/>
          <p:nvPr/>
        </p:nvSpPr>
        <p:spPr>
          <a:xfrm>
            <a:off x="938899" y="5644669"/>
            <a:ext cx="1104790" cy="284693"/>
          </a:xfrm>
          <a:prstGeom prst="rect">
            <a:avLst/>
          </a:prstGeom>
          <a:noFill/>
        </p:spPr>
        <p:txBody>
          <a:bodyPr wrap="none" lIns="91440" tIns="45720" rIns="91440" bIns="45720" rtlCol="0" anchor="ctr" anchorCtr="0">
            <a:spAutoFit/>
          </a:bodyPr>
          <a:lstStyle/>
          <a:p>
            <a:pPr algn="ctr"/>
            <a:r>
              <a:rPr lang="en-US" sz="1250" b="1">
                <a:solidFill>
                  <a:schemeClr val="bg2"/>
                </a:solidFill>
                <a:latin typeface="Poppins"/>
                <a:ea typeface="League Spartan" charset="0"/>
                <a:cs typeface="Poppins"/>
              </a:rPr>
              <a:t>Pain points</a:t>
            </a:r>
            <a:endParaRPr lang="en-US" sz="1260" b="1">
              <a:solidFill>
                <a:schemeClr val="bg2"/>
              </a:solidFill>
              <a:latin typeface="Poppins" pitchFamily="2" charset="77"/>
              <a:ea typeface="League Spartan" charset="0"/>
              <a:cs typeface="Poppins" pitchFamily="2" charset="77"/>
            </a:endParaRPr>
          </a:p>
        </p:txBody>
      </p:sp>
      <p:sp>
        <p:nvSpPr>
          <p:cNvPr id="102" name="Rectangle 101">
            <a:extLst>
              <a:ext uri="{FF2B5EF4-FFF2-40B4-BE49-F238E27FC236}">
                <a16:creationId xmlns:a16="http://schemas.microsoft.com/office/drawing/2014/main" id="{EBE4409B-3C7C-AC51-5903-7AEE6A1762E9}"/>
              </a:ext>
            </a:extLst>
          </p:cNvPr>
          <p:cNvSpPr/>
          <p:nvPr/>
        </p:nvSpPr>
        <p:spPr>
          <a:xfrm>
            <a:off x="5494697" y="1908542"/>
            <a:ext cx="3082902"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03" name="Rectangle 102">
            <a:extLst>
              <a:ext uri="{FF2B5EF4-FFF2-40B4-BE49-F238E27FC236}">
                <a16:creationId xmlns:a16="http://schemas.microsoft.com/office/drawing/2014/main" id="{850B8A12-F7E1-F2A4-5526-11D03A21D67B}"/>
              </a:ext>
            </a:extLst>
          </p:cNvPr>
          <p:cNvSpPr/>
          <p:nvPr/>
        </p:nvSpPr>
        <p:spPr>
          <a:xfrm>
            <a:off x="774672" y="6269947"/>
            <a:ext cx="1490499" cy="71615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0" b="1">
                <a:solidFill>
                  <a:schemeClr val="bg2"/>
                </a:solidFill>
                <a:latin typeface="Poppins" pitchFamily="2" charset="77"/>
                <a:cs typeface="Poppins" pitchFamily="2" charset="77"/>
              </a:rPr>
              <a:t>Opportunities</a:t>
            </a:r>
          </a:p>
        </p:txBody>
      </p:sp>
      <p:sp>
        <p:nvSpPr>
          <p:cNvPr id="4" name="Rectangle 3">
            <a:extLst>
              <a:ext uri="{FF2B5EF4-FFF2-40B4-BE49-F238E27FC236}">
                <a16:creationId xmlns:a16="http://schemas.microsoft.com/office/drawing/2014/main" id="{7AD49EAE-B2B9-FCD4-0CE4-90C30B12966E}"/>
              </a:ext>
            </a:extLst>
          </p:cNvPr>
          <p:cNvSpPr/>
          <p:nvPr/>
        </p:nvSpPr>
        <p:spPr>
          <a:xfrm>
            <a:off x="2314078" y="2736576"/>
            <a:ext cx="3096205"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7" name="Rectangle 6">
            <a:extLst>
              <a:ext uri="{FF2B5EF4-FFF2-40B4-BE49-F238E27FC236}">
                <a16:creationId xmlns:a16="http://schemas.microsoft.com/office/drawing/2014/main" id="{03F7834B-F233-87A4-4D1A-BDA1BDF4BDF2}"/>
              </a:ext>
            </a:extLst>
          </p:cNvPr>
          <p:cNvSpPr/>
          <p:nvPr/>
        </p:nvSpPr>
        <p:spPr>
          <a:xfrm>
            <a:off x="8655516" y="2734696"/>
            <a:ext cx="2901587" cy="731300"/>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1" name="Rectangle 10">
            <a:extLst>
              <a:ext uri="{FF2B5EF4-FFF2-40B4-BE49-F238E27FC236}">
                <a16:creationId xmlns:a16="http://schemas.microsoft.com/office/drawing/2014/main" id="{73AF8B0E-3502-B691-5E78-E47E2F40ACD3}"/>
              </a:ext>
            </a:extLst>
          </p:cNvPr>
          <p:cNvSpPr/>
          <p:nvPr/>
        </p:nvSpPr>
        <p:spPr>
          <a:xfrm>
            <a:off x="5492150" y="2743208"/>
            <a:ext cx="3082902"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3" name="Rectangle 12">
            <a:extLst>
              <a:ext uri="{FF2B5EF4-FFF2-40B4-BE49-F238E27FC236}">
                <a16:creationId xmlns:a16="http://schemas.microsoft.com/office/drawing/2014/main" id="{AA6DB7D1-3756-C3B6-3A28-5102D51E5906}"/>
              </a:ext>
            </a:extLst>
          </p:cNvPr>
          <p:cNvSpPr/>
          <p:nvPr/>
        </p:nvSpPr>
        <p:spPr>
          <a:xfrm>
            <a:off x="2374020" y="5428649"/>
            <a:ext cx="3096205"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5" name="Rectangle 14">
            <a:extLst>
              <a:ext uri="{FF2B5EF4-FFF2-40B4-BE49-F238E27FC236}">
                <a16:creationId xmlns:a16="http://schemas.microsoft.com/office/drawing/2014/main" id="{25D9268A-92A0-D44F-D46B-BF2A091F82B9}"/>
              </a:ext>
            </a:extLst>
          </p:cNvPr>
          <p:cNvSpPr/>
          <p:nvPr/>
        </p:nvSpPr>
        <p:spPr>
          <a:xfrm>
            <a:off x="8715458" y="5426769"/>
            <a:ext cx="2901587" cy="731300"/>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17" name="Rectangle 16">
            <a:extLst>
              <a:ext uri="{FF2B5EF4-FFF2-40B4-BE49-F238E27FC236}">
                <a16:creationId xmlns:a16="http://schemas.microsoft.com/office/drawing/2014/main" id="{FAEC3E76-E89C-BEBB-2C81-DD17E932347F}"/>
              </a:ext>
            </a:extLst>
          </p:cNvPr>
          <p:cNvSpPr/>
          <p:nvPr/>
        </p:nvSpPr>
        <p:spPr>
          <a:xfrm>
            <a:off x="5552092" y="5435281"/>
            <a:ext cx="3082902" cy="722788"/>
          </a:xfrm>
          <a:prstGeom prst="rect">
            <a:avLst/>
          </a:prstGeom>
          <a:noFill/>
          <a:ln w="25400">
            <a:solidFill>
              <a:srgbClr val="E0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6" name="Rectangle 25">
            <a:extLst>
              <a:ext uri="{FF2B5EF4-FFF2-40B4-BE49-F238E27FC236}">
                <a16:creationId xmlns:a16="http://schemas.microsoft.com/office/drawing/2014/main" id="{09844AC1-AC12-0C3A-33B0-A462630EC7D5}"/>
              </a:ext>
            </a:extLst>
          </p:cNvPr>
          <p:cNvSpPr/>
          <p:nvPr/>
        </p:nvSpPr>
        <p:spPr>
          <a:xfrm>
            <a:off x="2371473" y="6263315"/>
            <a:ext cx="3096205"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28" name="Rectangle 27">
            <a:extLst>
              <a:ext uri="{FF2B5EF4-FFF2-40B4-BE49-F238E27FC236}">
                <a16:creationId xmlns:a16="http://schemas.microsoft.com/office/drawing/2014/main" id="{98ED7A90-8976-1B39-8BAE-394127E789F8}"/>
              </a:ext>
            </a:extLst>
          </p:cNvPr>
          <p:cNvSpPr/>
          <p:nvPr/>
        </p:nvSpPr>
        <p:spPr>
          <a:xfrm>
            <a:off x="8712911" y="6261435"/>
            <a:ext cx="2901587" cy="731300"/>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0" name="Rectangle 29">
            <a:extLst>
              <a:ext uri="{FF2B5EF4-FFF2-40B4-BE49-F238E27FC236}">
                <a16:creationId xmlns:a16="http://schemas.microsoft.com/office/drawing/2014/main" id="{51BD3639-026A-DC9E-0D54-BACCEC0DED90}"/>
              </a:ext>
            </a:extLst>
          </p:cNvPr>
          <p:cNvSpPr/>
          <p:nvPr/>
        </p:nvSpPr>
        <p:spPr>
          <a:xfrm>
            <a:off x="5549545" y="6269947"/>
            <a:ext cx="3082902" cy="722788"/>
          </a:xfrm>
          <a:prstGeom prst="rect">
            <a:avLst/>
          </a:prstGeom>
          <a:noFill/>
          <a:ln w="25400">
            <a:solidFill>
              <a:srgbClr val="0FB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1" name="Rectangle 30">
            <a:extLst>
              <a:ext uri="{FF2B5EF4-FFF2-40B4-BE49-F238E27FC236}">
                <a16:creationId xmlns:a16="http://schemas.microsoft.com/office/drawing/2014/main" id="{2BFC54A6-B1FC-BDF6-84B6-1AB46BEF099E}"/>
              </a:ext>
            </a:extLst>
          </p:cNvPr>
          <p:cNvSpPr/>
          <p:nvPr/>
        </p:nvSpPr>
        <p:spPr>
          <a:xfrm>
            <a:off x="2371473" y="4589224"/>
            <a:ext cx="3096205" cy="722788"/>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3" name="Rectangle 32">
            <a:extLst>
              <a:ext uri="{FF2B5EF4-FFF2-40B4-BE49-F238E27FC236}">
                <a16:creationId xmlns:a16="http://schemas.microsoft.com/office/drawing/2014/main" id="{0EE30521-446C-E570-3A4F-659F4CD72FC5}"/>
              </a:ext>
            </a:extLst>
          </p:cNvPr>
          <p:cNvSpPr/>
          <p:nvPr/>
        </p:nvSpPr>
        <p:spPr>
          <a:xfrm>
            <a:off x="8712911" y="4587344"/>
            <a:ext cx="2901587" cy="711976"/>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5" name="Rectangle 34">
            <a:extLst>
              <a:ext uri="{FF2B5EF4-FFF2-40B4-BE49-F238E27FC236}">
                <a16:creationId xmlns:a16="http://schemas.microsoft.com/office/drawing/2014/main" id="{4E2B8B1F-8222-34C2-09E1-D93B697FD179}"/>
              </a:ext>
            </a:extLst>
          </p:cNvPr>
          <p:cNvSpPr/>
          <p:nvPr/>
        </p:nvSpPr>
        <p:spPr>
          <a:xfrm>
            <a:off x="5549545" y="4595856"/>
            <a:ext cx="3082902" cy="722788"/>
          </a:xfrm>
          <a:prstGeom prst="rect">
            <a:avLst/>
          </a:prstGeom>
          <a:noFill/>
          <a:ln w="25400">
            <a:solidFill>
              <a:srgbClr val="818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5" b="1">
              <a:solidFill>
                <a:schemeClr val="tx1"/>
              </a:solidFill>
              <a:latin typeface="Poppins" pitchFamily="2" charset="77"/>
            </a:endParaRPr>
          </a:p>
        </p:txBody>
      </p:sp>
      <p:sp>
        <p:nvSpPr>
          <p:cNvPr id="36" name="TextBox 35">
            <a:extLst>
              <a:ext uri="{FF2B5EF4-FFF2-40B4-BE49-F238E27FC236}">
                <a16:creationId xmlns:a16="http://schemas.microsoft.com/office/drawing/2014/main" id="{F8428F9D-5480-F729-AC1D-1C4EE1FC439A}"/>
              </a:ext>
            </a:extLst>
          </p:cNvPr>
          <p:cNvSpPr txBox="1"/>
          <p:nvPr/>
        </p:nvSpPr>
        <p:spPr>
          <a:xfrm>
            <a:off x="2750203" y="1391100"/>
            <a:ext cx="2427268" cy="286232"/>
          </a:xfrm>
          <a:prstGeom prst="rect">
            <a:avLst/>
          </a:prstGeom>
          <a:noFill/>
          <a:ln>
            <a:noFill/>
          </a:ln>
        </p:spPr>
        <p:txBody>
          <a:bodyPr wrap="none" rtlCol="0" anchor="ctr" anchorCtr="0">
            <a:spAutoFit/>
          </a:bodyPr>
          <a:lstStyle/>
          <a:p>
            <a:pPr algn="ctr"/>
            <a:r>
              <a:rPr lang="en-US" sz="1260" b="1">
                <a:solidFill>
                  <a:schemeClr val="bg1"/>
                </a:solidFill>
                <a:latin typeface="Poppins" pitchFamily="2" charset="77"/>
                <a:ea typeface="League Spartan" charset="0"/>
                <a:cs typeface="Poppins" pitchFamily="2" charset="77"/>
              </a:rPr>
              <a:t>Reviews &amp; re-assessments</a:t>
            </a:r>
          </a:p>
        </p:txBody>
      </p:sp>
      <p:sp>
        <p:nvSpPr>
          <p:cNvPr id="37" name="TextBox 36">
            <a:extLst>
              <a:ext uri="{FF2B5EF4-FFF2-40B4-BE49-F238E27FC236}">
                <a16:creationId xmlns:a16="http://schemas.microsoft.com/office/drawing/2014/main" id="{D707D2A4-F9E8-155C-FC7A-106AFA958574}"/>
              </a:ext>
            </a:extLst>
          </p:cNvPr>
          <p:cNvSpPr txBox="1"/>
          <p:nvPr/>
        </p:nvSpPr>
        <p:spPr>
          <a:xfrm>
            <a:off x="6203130" y="1380297"/>
            <a:ext cx="1896673" cy="286232"/>
          </a:xfrm>
          <a:prstGeom prst="rect">
            <a:avLst/>
          </a:prstGeom>
          <a:noFill/>
          <a:ln>
            <a:noFill/>
          </a:ln>
        </p:spPr>
        <p:txBody>
          <a:bodyPr wrap="none" rtlCol="0" anchor="ctr" anchorCtr="0">
            <a:spAutoFit/>
          </a:bodyPr>
          <a:lstStyle/>
          <a:p>
            <a:pPr algn="ctr"/>
            <a:r>
              <a:rPr lang="en-US" sz="1260" b="1">
                <a:solidFill>
                  <a:schemeClr val="bg1"/>
                </a:solidFill>
                <a:latin typeface="Poppins" pitchFamily="2" charset="77"/>
                <a:ea typeface="League Spartan" charset="0"/>
                <a:cs typeface="Poppins" pitchFamily="2" charset="77"/>
              </a:rPr>
              <a:t>Changes to services </a:t>
            </a:r>
          </a:p>
        </p:txBody>
      </p:sp>
      <p:sp>
        <p:nvSpPr>
          <p:cNvPr id="38" name="TextBox 37">
            <a:extLst>
              <a:ext uri="{FF2B5EF4-FFF2-40B4-BE49-F238E27FC236}">
                <a16:creationId xmlns:a16="http://schemas.microsoft.com/office/drawing/2014/main" id="{FDE57FDB-3822-C5FD-5165-0EAC03364E84}"/>
              </a:ext>
            </a:extLst>
          </p:cNvPr>
          <p:cNvSpPr txBox="1"/>
          <p:nvPr/>
        </p:nvSpPr>
        <p:spPr>
          <a:xfrm>
            <a:off x="9000498" y="1416835"/>
            <a:ext cx="2156360" cy="286232"/>
          </a:xfrm>
          <a:prstGeom prst="rect">
            <a:avLst/>
          </a:prstGeom>
          <a:noFill/>
          <a:ln>
            <a:noFill/>
          </a:ln>
        </p:spPr>
        <p:txBody>
          <a:bodyPr wrap="none" lIns="91440" tIns="45720" rIns="91440" bIns="45720" rtlCol="0" anchor="ctr" anchorCtr="0">
            <a:spAutoFit/>
          </a:bodyPr>
          <a:lstStyle/>
          <a:p>
            <a:pPr algn="ctr"/>
            <a:r>
              <a:rPr lang="en-US" sz="1250" b="1" dirty="0">
                <a:solidFill>
                  <a:schemeClr val="bg1"/>
                </a:solidFill>
                <a:latin typeface="Poppins"/>
                <a:ea typeface="League Spartan" charset="0"/>
                <a:cs typeface="Poppins"/>
              </a:rPr>
              <a:t>Discharge/offboarding</a:t>
            </a:r>
          </a:p>
        </p:txBody>
      </p:sp>
    </p:spTree>
    <p:extLst>
      <p:ext uri="{BB962C8B-B14F-4D97-AF65-F5344CB8AC3E}">
        <p14:creationId xmlns:p14="http://schemas.microsoft.com/office/powerpoint/2010/main" val="182342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04C79D-556B-41FC-2838-18DDA597C781}"/>
              </a:ext>
            </a:extLst>
          </p:cNvPr>
          <p:cNvSpPr/>
          <p:nvPr/>
        </p:nvSpPr>
        <p:spPr>
          <a:xfrm>
            <a:off x="0" y="4693600"/>
            <a:ext cx="12801600" cy="2417064"/>
          </a:xfrm>
          <a:prstGeom prst="rect">
            <a:avLst/>
          </a:prstGeom>
          <a:solidFill>
            <a:srgbClr val="F9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589ED39-7903-B158-9C79-0F6FFFC70FF1}"/>
              </a:ext>
            </a:extLst>
          </p:cNvPr>
          <p:cNvSpPr/>
          <p:nvPr/>
        </p:nvSpPr>
        <p:spPr>
          <a:xfrm>
            <a:off x="0" y="797263"/>
            <a:ext cx="12801600" cy="1113945"/>
          </a:xfrm>
          <a:prstGeom prst="rect">
            <a:avLst/>
          </a:prstGeom>
          <a:solidFill>
            <a:schemeClr val="tx2">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AU">
              <a:solidFill>
                <a:srgbClr val="FFFFFF"/>
              </a:solidFill>
              <a:latin typeface="Calibri" panose="020F0502020204030204"/>
            </a:endParaRPr>
          </a:p>
        </p:txBody>
      </p:sp>
      <p:pic>
        <p:nvPicPr>
          <p:cNvPr id="4" name="Picture 3">
            <a:extLst>
              <a:ext uri="{FF2B5EF4-FFF2-40B4-BE49-F238E27FC236}">
                <a16:creationId xmlns:a16="http://schemas.microsoft.com/office/drawing/2014/main" id="{99563318-8862-C545-B8DA-2BAFB0A7C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419"/>
            <a:ext cx="12801600" cy="613250"/>
          </a:xfrm>
          <a:prstGeom prst="rect">
            <a:avLst/>
          </a:prstGeom>
        </p:spPr>
      </p:pic>
      <p:sp>
        <p:nvSpPr>
          <p:cNvPr id="2" name="Title 1">
            <a:extLst>
              <a:ext uri="{FF2B5EF4-FFF2-40B4-BE49-F238E27FC236}">
                <a16:creationId xmlns:a16="http://schemas.microsoft.com/office/drawing/2014/main" id="{BC448231-8DAC-5CED-E3A1-EF7B254B3C9E}"/>
              </a:ext>
            </a:extLst>
          </p:cNvPr>
          <p:cNvSpPr>
            <a:spLocks noGrp="1"/>
          </p:cNvSpPr>
          <p:nvPr>
            <p:ph type="title"/>
          </p:nvPr>
        </p:nvSpPr>
        <p:spPr>
          <a:xfrm>
            <a:off x="1056068" y="964270"/>
            <a:ext cx="11041380" cy="899336"/>
          </a:xfrm>
        </p:spPr>
        <p:txBody>
          <a:bodyPr>
            <a:normAutofit/>
          </a:bodyPr>
          <a:lstStyle/>
          <a:p>
            <a:r>
              <a:rPr lang="en-AU" sz="4000" b="1">
                <a:latin typeface="Arial" panose="020B0604020202020204" pitchFamily="34" charset="0"/>
                <a:cs typeface="Arial" panose="020B0604020202020204" pitchFamily="34" charset="0"/>
              </a:rPr>
              <a:t>Example Insight questions </a:t>
            </a:r>
          </a:p>
        </p:txBody>
      </p:sp>
      <p:sp>
        <p:nvSpPr>
          <p:cNvPr id="6" name="TextBox 5">
            <a:extLst>
              <a:ext uri="{FF2B5EF4-FFF2-40B4-BE49-F238E27FC236}">
                <a16:creationId xmlns:a16="http://schemas.microsoft.com/office/drawing/2014/main" id="{B4F88370-340C-F33D-DED4-8E6E99876FD7}"/>
              </a:ext>
            </a:extLst>
          </p:cNvPr>
          <p:cNvSpPr txBox="1"/>
          <p:nvPr/>
        </p:nvSpPr>
        <p:spPr>
          <a:xfrm>
            <a:off x="1056068" y="2978254"/>
            <a:ext cx="9375311" cy="5847755"/>
          </a:xfrm>
          <a:prstGeom prst="rect">
            <a:avLst/>
          </a:prstGeom>
          <a:noFill/>
        </p:spPr>
        <p:txBody>
          <a:bodyPr wrap="square" lIns="91440" tIns="45720" rIns="91440" bIns="45720" rtlCol="0" anchor="t">
            <a:spAutoFit/>
          </a:bodyPr>
          <a:lstStyle/>
          <a:p>
            <a:r>
              <a:rPr lang="en-US" b="1" dirty="0"/>
              <a:t>Warm-up questions</a:t>
            </a:r>
          </a:p>
          <a:p>
            <a:r>
              <a:rPr lang="en-US" dirty="0"/>
              <a:t>We would love to learn a little more about you and share what a typical week looks like. </a:t>
            </a:r>
            <a:endParaRPr lang="en-US" dirty="0">
              <a:cs typeface="Calibri"/>
            </a:endParaRPr>
          </a:p>
          <a:p>
            <a:r>
              <a:rPr lang="en-US" dirty="0"/>
              <a:t>How did you come to get services from XYZ?</a:t>
            </a:r>
            <a:endParaRPr lang="en-US" dirty="0">
              <a:cs typeface="Calibri"/>
            </a:endParaRPr>
          </a:p>
          <a:p>
            <a:r>
              <a:rPr lang="en-US" dirty="0"/>
              <a:t>How do the services you receive from XYZ help you?  </a:t>
            </a:r>
            <a:endParaRPr lang="en-US" dirty="0">
              <a:cs typeface="Calibri"/>
            </a:endParaRPr>
          </a:p>
          <a:p>
            <a:pPr>
              <a:spcAft>
                <a:spcPts val="3000"/>
              </a:spcAft>
            </a:pPr>
            <a:r>
              <a:rPr lang="en-US" dirty="0"/>
              <a:t>What do you/don’t you like about our service? </a:t>
            </a:r>
            <a:endParaRPr lang="en-US" dirty="0">
              <a:cs typeface="Calibri"/>
            </a:endParaRPr>
          </a:p>
          <a:p>
            <a:r>
              <a:rPr lang="en-US" b="1" dirty="0"/>
              <a:t>Core questions</a:t>
            </a:r>
            <a:endParaRPr lang="en-US" b="1" dirty="0">
              <a:cs typeface="Calibri"/>
            </a:endParaRPr>
          </a:p>
          <a:p>
            <a:r>
              <a:rPr lang="en-US" dirty="0"/>
              <a:t>How did your most recent interaction with your care manager go?</a:t>
            </a:r>
            <a:endParaRPr lang="en-US" dirty="0">
              <a:cs typeface="Calibri"/>
            </a:endParaRPr>
          </a:p>
          <a:p>
            <a:r>
              <a:rPr lang="en-US" dirty="0"/>
              <a:t>When was the last time you called us? Can you tell me about that experience in detail?</a:t>
            </a:r>
            <a:endParaRPr lang="en-US" dirty="0">
              <a:cs typeface="Calibri"/>
            </a:endParaRPr>
          </a:p>
          <a:p>
            <a:r>
              <a:rPr lang="en-US" dirty="0"/>
              <a:t>When has XYZ let you down? Can you tell me what happened?</a:t>
            </a:r>
            <a:endParaRPr lang="en-US" dirty="0">
              <a:cs typeface="Calibri"/>
            </a:endParaRPr>
          </a:p>
          <a:p>
            <a:r>
              <a:rPr lang="en-US" dirty="0"/>
              <a:t>What was the most confusing part?</a:t>
            </a:r>
            <a:endParaRPr lang="en-US" dirty="0">
              <a:cs typeface="Calibri"/>
            </a:endParaRPr>
          </a:p>
          <a:p>
            <a:r>
              <a:rPr lang="en-US" dirty="0"/>
              <a:t>What is most important to you and why?</a:t>
            </a:r>
            <a:endParaRPr lang="en-US" dirty="0">
              <a:cs typeface="Calibri"/>
            </a:endParaRPr>
          </a:p>
          <a:p>
            <a:r>
              <a:rPr lang="en-US" dirty="0"/>
              <a:t>What would you like to see XYZ do for you? </a:t>
            </a:r>
            <a:endParaRPr lang="en-US" dirty="0">
              <a:cs typeface="Calibri"/>
            </a:endParaRPr>
          </a:p>
          <a:p>
            <a:pPr>
              <a:spcAft>
                <a:spcPts val="3000"/>
              </a:spcAft>
            </a:pPr>
            <a:r>
              <a:rPr lang="en-US" dirty="0"/>
              <a:t>Have you ever thought about finding a new provider? Can you explain why that is/was?</a:t>
            </a:r>
            <a:endParaRPr lang="en-US" dirty="0">
              <a:cs typeface="Calibri"/>
            </a:endParaRPr>
          </a:p>
          <a:p>
            <a:r>
              <a:rPr lang="en-US" b="1" dirty="0"/>
              <a:t>Closing questions</a:t>
            </a:r>
            <a:endParaRPr lang="en-US" b="1" dirty="0">
              <a:cs typeface="Calibri"/>
            </a:endParaRPr>
          </a:p>
          <a:p>
            <a:r>
              <a:rPr lang="en-US" dirty="0"/>
              <a:t>If you could change anything about XYZ, what would it be? And why?</a:t>
            </a:r>
            <a:endParaRPr lang="en-US" dirty="0">
              <a:cs typeface="Calibri"/>
            </a:endParaRPr>
          </a:p>
          <a:p>
            <a:r>
              <a:rPr lang="en-US" dirty="0"/>
              <a:t>What is your definition of a good service? </a:t>
            </a:r>
            <a:endParaRPr lang="en-US" dirty="0">
              <a:cs typeface="Calibri"/>
            </a:endParaRPr>
          </a:p>
          <a:p>
            <a:r>
              <a:rPr lang="en-US" dirty="0"/>
              <a:t>If you were the manager of XYZ, what would you change? </a:t>
            </a:r>
            <a:endParaRPr lang="en-US" dirty="0">
              <a:cs typeface="Calibri"/>
            </a:endParaRPr>
          </a:p>
          <a:p>
            <a:r>
              <a:rPr lang="en-US" dirty="0"/>
              <a:t>Is there anything I have not asked you about that you want to discuss? </a:t>
            </a:r>
            <a:endParaRPr lang="en-US" dirty="0">
              <a:cs typeface="Calibri"/>
            </a:endParaRPr>
          </a:p>
        </p:txBody>
      </p:sp>
      <p:sp>
        <p:nvSpPr>
          <p:cNvPr id="7" name="TextBox 6">
            <a:extLst>
              <a:ext uri="{FF2B5EF4-FFF2-40B4-BE49-F238E27FC236}">
                <a16:creationId xmlns:a16="http://schemas.microsoft.com/office/drawing/2014/main" id="{2D7AC1F0-AE86-D56A-53CB-DD1F42D3EB6F}"/>
              </a:ext>
            </a:extLst>
          </p:cNvPr>
          <p:cNvSpPr txBox="1"/>
          <p:nvPr/>
        </p:nvSpPr>
        <p:spPr>
          <a:xfrm>
            <a:off x="1056068" y="2034862"/>
            <a:ext cx="10689464" cy="646331"/>
          </a:xfrm>
          <a:prstGeom prst="rect">
            <a:avLst/>
          </a:prstGeom>
          <a:noFill/>
        </p:spPr>
        <p:txBody>
          <a:bodyPr wrap="square" lIns="91440" tIns="45720" rIns="91440" bIns="45720" rtlCol="0" anchor="t">
            <a:spAutoFit/>
          </a:bodyPr>
          <a:lstStyle/>
          <a:p>
            <a:r>
              <a:rPr lang="en-AU" dirty="0"/>
              <a:t>Below is a set of example questions that can be customised and used within the interview guide developed for your insight interviews with clients and their carers/family members. </a:t>
            </a:r>
          </a:p>
        </p:txBody>
      </p:sp>
    </p:spTree>
    <p:extLst>
      <p:ext uri="{BB962C8B-B14F-4D97-AF65-F5344CB8AC3E}">
        <p14:creationId xmlns:p14="http://schemas.microsoft.com/office/powerpoint/2010/main" val="3085597268"/>
      </p:ext>
    </p:extLst>
  </p:cSld>
  <p:clrMapOvr>
    <a:masterClrMapping/>
  </p:clrMapOvr>
</p:sld>
</file>

<file path=ppt/theme/theme1.xml><?xml version="1.0" encoding="utf-8"?>
<a:theme xmlns:a="http://schemas.openxmlformats.org/drawingml/2006/main" name="Office Theme">
  <a:themeElements>
    <a:clrScheme name="Enkindle 2">
      <a:dk1>
        <a:srgbClr val="111340"/>
      </a:dk1>
      <a:lt1>
        <a:srgbClr val="FFFFFF"/>
      </a:lt1>
      <a:dk2>
        <a:srgbClr val="111340"/>
      </a:dk2>
      <a:lt2>
        <a:srgbClr val="FFFFFF"/>
      </a:lt2>
      <a:accent1>
        <a:srgbClr val="F2BF6E"/>
      </a:accent1>
      <a:accent2>
        <a:srgbClr val="E07A80"/>
      </a:accent2>
      <a:accent3>
        <a:srgbClr val="E38672"/>
      </a:accent3>
      <a:accent4>
        <a:srgbClr val="0FB899"/>
      </a:accent4>
      <a:accent5>
        <a:srgbClr val="2E2C53"/>
      </a:accent5>
      <a:accent6>
        <a:srgbClr val="818284"/>
      </a:accent6>
      <a:hlink>
        <a:srgbClr val="2E2C53"/>
      </a:hlink>
      <a:folHlink>
        <a:srgbClr val="0FB8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5992a3-9eec-4b8e-838b-525acb0cbece" xsi:nil="true"/>
    <Comment xmlns="e268b4ae-8125-4572-9def-b2578b216b13" xsi:nil="true"/>
    <lcf76f155ced4ddcb4097134ff3c332f xmlns="e268b4ae-8125-4572-9def-b2578b216b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F17BD5A72A845A743D30614B0CA53" ma:contentTypeVersion="16" ma:contentTypeDescription="Create a new document." ma:contentTypeScope="" ma:versionID="6b6467ec8dd9895d1035428d6a4b7788">
  <xsd:schema xmlns:xsd="http://www.w3.org/2001/XMLSchema" xmlns:xs="http://www.w3.org/2001/XMLSchema" xmlns:p="http://schemas.microsoft.com/office/2006/metadata/properties" xmlns:ns2="e268b4ae-8125-4572-9def-b2578b216b13" xmlns:ns3="b85992a3-9eec-4b8e-838b-525acb0cbece" targetNamespace="http://schemas.microsoft.com/office/2006/metadata/properties" ma:root="true" ma:fieldsID="ce6d42344cc67ef7907557113997eeb3" ns2:_="" ns3:_="">
    <xsd:import namespace="e268b4ae-8125-4572-9def-b2578b216b13"/>
    <xsd:import namespace="b85992a3-9eec-4b8e-838b-525acb0cbec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Comment"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8b4ae-8125-4572-9def-b2578b216b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f369ee7-c05f-482d-96aa-da3a5dcb783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Comment" ma:index="20" nillable="true" ma:displayName="Comment" ma:format="Dropdown" ma:internalName="Comment">
      <xsd:simpleType>
        <xsd:restriction base="dms:Text">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992a3-9eec-4b8e-838b-525acb0cbec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b6e047-40b0-418f-bd32-fe52a012219c}" ma:internalName="TaxCatchAll" ma:showField="CatchAllData" ma:web="b85992a3-9eec-4b8e-838b-525acb0cbec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0ED866-CB89-445A-A177-29AD3E57994E}">
  <ds:schemaRefs>
    <ds:schemaRef ds:uri="b85992a3-9eec-4b8e-838b-525acb0cbece"/>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e268b4ae-8125-4572-9def-b2578b216b13"/>
    <ds:schemaRef ds:uri="http://schemas.microsoft.com/office/2006/metadata/properties"/>
  </ds:schemaRefs>
</ds:datastoreItem>
</file>

<file path=customXml/itemProps2.xml><?xml version="1.0" encoding="utf-8"?>
<ds:datastoreItem xmlns:ds="http://schemas.openxmlformats.org/officeDocument/2006/customXml" ds:itemID="{FEE6C006-AE30-498E-A287-D324B555E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8b4ae-8125-4572-9def-b2578b216b13"/>
    <ds:schemaRef ds:uri="b85992a3-9eec-4b8e-838b-525acb0cb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23044F-B6B6-40E2-A394-E2F67DA641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11</TotalTime>
  <Words>817</Words>
  <Application>Microsoft Office PowerPoint</Application>
  <PresentationFormat>A3 Paper (297x420 mm)</PresentationFormat>
  <Paragraphs>108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Poppins</vt:lpstr>
      <vt:lpstr>Arial</vt:lpstr>
      <vt:lpstr>Calibri Light</vt:lpstr>
      <vt:lpstr>Poppins Light</vt:lpstr>
      <vt:lpstr>Calibri</vt:lpstr>
      <vt:lpstr>Office Theme</vt:lpstr>
      <vt:lpstr>Client Journey  Map Template </vt:lpstr>
      <vt:lpstr>PowerPoint Presentation</vt:lpstr>
      <vt:lpstr>Client Persona</vt:lpstr>
      <vt:lpstr>Carer Persona</vt:lpstr>
      <vt:lpstr>PowerPoint Presentation</vt:lpstr>
      <vt:lpstr>PowerPoint Presentation</vt:lpstr>
      <vt:lpstr>PowerPoint Presentation</vt:lpstr>
      <vt:lpstr>PowerPoint Presentation</vt:lpstr>
      <vt:lpstr>Example Insight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Edwards</dc:creator>
  <cp:lastModifiedBy>Natasha Edwards</cp:lastModifiedBy>
  <cp:revision>17</cp:revision>
  <dcterms:created xsi:type="dcterms:W3CDTF">2023-08-17T20:16:38Z</dcterms:created>
  <dcterms:modified xsi:type="dcterms:W3CDTF">2024-03-12T20:01:22Z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0x010100165F17BD5A72A845A743D30614B0CA53</vt:lpwstr>
  </property>
  <property fmtid="{D5CDD505-2E9C-101B-9397-08002B2CF9AE}" pid="3" name="MediaServiceImageTags">
    <vt:lpwstr/>
  </property>
</Properties>
</file>