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Lst>
  <p:notesMasterIdLst>
    <p:notesMasterId r:id="rId15"/>
  </p:notesMasterIdLst>
  <p:sldIdLst>
    <p:sldId id="27176" r:id="rId5"/>
    <p:sldId id="3440" r:id="rId6"/>
    <p:sldId id="3322" r:id="rId7"/>
    <p:sldId id="3323" r:id="rId8"/>
    <p:sldId id="3319" r:id="rId9"/>
    <p:sldId id="27172" r:id="rId10"/>
    <p:sldId id="3309" r:id="rId11"/>
    <p:sldId id="27173" r:id="rId12"/>
    <p:sldId id="27174" r:id="rId13"/>
    <p:sldId id="27175"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otham Rounded Bold" panose="02000000000000000000" pitchFamily="50" charset="0"/>
      <p:regular r:id="rId22"/>
      <p:italic r:id="rId23"/>
    </p:embeddedFont>
    <p:embeddedFont>
      <p:font typeface="Poppins" panose="00000500000000000000" pitchFamily="2" charset="0"/>
      <p:regular r:id="rId24"/>
      <p:bold r:id="rId25"/>
      <p:italic r:id="rId26"/>
      <p:boldItalic r:id="rId27"/>
    </p:embeddedFont>
    <p:embeddedFont>
      <p:font typeface="Poppins Light" panose="00000400000000000000" pitchFamily="2"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B899"/>
    <a:srgbClr val="F2727E"/>
    <a:srgbClr val="F5F2EF"/>
    <a:srgbClr val="FDBC5D"/>
    <a:srgbClr val="1D88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7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 Edwards" userId="1d8f690c-41e9-4eb5-a588-b14df377d84f" providerId="ADAL" clId="{3E3C5CB6-1CD0-4192-B397-0948714FFAC2}"/>
    <pc:docChg chg="modSld">
      <pc:chgData name="Tash Edwards" userId="1d8f690c-41e9-4eb5-a588-b14df377d84f" providerId="ADAL" clId="{3E3C5CB6-1CD0-4192-B397-0948714FFAC2}" dt="2023-11-03T04:35:57.163" v="3" actId="20577"/>
      <pc:docMkLst>
        <pc:docMk/>
      </pc:docMkLst>
      <pc:sldChg chg="modSp mod">
        <pc:chgData name="Tash Edwards" userId="1d8f690c-41e9-4eb5-a588-b14df377d84f" providerId="ADAL" clId="{3E3C5CB6-1CD0-4192-B397-0948714FFAC2}" dt="2023-11-03T04:35:57.163" v="3" actId="20577"/>
        <pc:sldMkLst>
          <pc:docMk/>
          <pc:sldMk cId="3400422725" sldId="3440"/>
        </pc:sldMkLst>
        <pc:spChg chg="mod">
          <ac:chgData name="Tash Edwards" userId="1d8f690c-41e9-4eb5-a588-b14df377d84f" providerId="ADAL" clId="{3E3C5CB6-1CD0-4192-B397-0948714FFAC2}" dt="2023-11-03T04:35:57.163" v="3" actId="20577"/>
          <ac:spMkLst>
            <pc:docMk/>
            <pc:sldMk cId="3400422725" sldId="3440"/>
            <ac:spMk id="12" creationId="{A7D8609A-FD3F-A88D-B43C-6140958156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E57F4-8F39-4A86-953F-E1ECC5DA6EFD}" type="datetimeFigureOut">
              <a:rPr lang="en-AU" smtClean="0"/>
              <a:t>3/11/2023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2F984-2655-46D7-918C-7867CAD9952E}" type="slidenum">
              <a:rPr lang="en-AU" smtClean="0"/>
              <a:t>‹#›</a:t>
            </a:fld>
            <a:endParaRPr lang="en-AU"/>
          </a:p>
        </p:txBody>
      </p:sp>
    </p:spTree>
    <p:extLst>
      <p:ext uri="{BB962C8B-B14F-4D97-AF65-F5344CB8AC3E}">
        <p14:creationId xmlns:p14="http://schemas.microsoft.com/office/powerpoint/2010/main" val="361564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6104677-5090-4ED7-9E3B-28922CF96676}" type="slidenum">
              <a:rPr lang="en-AU" smtClean="0"/>
              <a:t>3</a:t>
            </a:fld>
            <a:endParaRPr lang="en-AU"/>
          </a:p>
        </p:txBody>
      </p:sp>
    </p:spTree>
    <p:extLst>
      <p:ext uri="{BB962C8B-B14F-4D97-AF65-F5344CB8AC3E}">
        <p14:creationId xmlns:p14="http://schemas.microsoft.com/office/powerpoint/2010/main" val="76016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6104677-5090-4ED7-9E3B-28922CF96676}" type="slidenum">
              <a:rPr lang="en-AU" smtClean="0"/>
              <a:t>4</a:t>
            </a:fld>
            <a:endParaRPr lang="en-AU"/>
          </a:p>
        </p:txBody>
      </p:sp>
    </p:spTree>
    <p:extLst>
      <p:ext uri="{BB962C8B-B14F-4D97-AF65-F5344CB8AC3E}">
        <p14:creationId xmlns:p14="http://schemas.microsoft.com/office/powerpoint/2010/main" val="27512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BEB6E-14DF-4AEB-8374-097FFA47A415}" type="datetimeFigureOut">
              <a:rPr lang="en-AU" smtClean="0"/>
              <a:t>3/11/2023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280133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BEB6E-14DF-4AEB-8374-097FFA47A415}" type="datetimeFigureOut">
              <a:rPr lang="en-AU" smtClean="0"/>
              <a:t>3/11/2023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59945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BEB6E-14DF-4AEB-8374-097FFA47A415}" type="datetimeFigureOut">
              <a:rPr lang="en-AU" smtClean="0"/>
              <a:t>3/11/2023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236180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06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BEB6E-14DF-4AEB-8374-097FFA47A415}" type="datetimeFigureOut">
              <a:rPr lang="en-AU" smtClean="0"/>
              <a:t>3/11/2023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218712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BEB6E-14DF-4AEB-8374-097FFA47A415}" type="datetimeFigureOut">
              <a:rPr lang="en-AU" smtClean="0"/>
              <a:t>3/11/2023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3442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BEB6E-14DF-4AEB-8374-097FFA47A415}" type="datetimeFigureOut">
              <a:rPr lang="en-AU" smtClean="0"/>
              <a:t>3/11/2023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347032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BEB6E-14DF-4AEB-8374-097FFA47A415}" type="datetimeFigureOut">
              <a:rPr lang="en-AU" smtClean="0"/>
              <a:t>3/11/2023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403288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BEB6E-14DF-4AEB-8374-097FFA47A415}" type="datetimeFigureOut">
              <a:rPr lang="en-AU" smtClean="0"/>
              <a:t>3/11/2023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111979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BEB6E-14DF-4AEB-8374-097FFA47A415}" type="datetimeFigureOut">
              <a:rPr lang="en-AU" smtClean="0"/>
              <a:t>3/11/2023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27025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0BEB6E-14DF-4AEB-8374-097FFA47A415}" type="datetimeFigureOut">
              <a:rPr lang="en-AU" smtClean="0"/>
              <a:t>3/11/2023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130872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0BEB6E-14DF-4AEB-8374-097FFA47A415}" type="datetimeFigureOut">
              <a:rPr lang="en-AU" smtClean="0"/>
              <a:t>3/11/2023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3FC49F-C6C3-4B4B-BD44-62923D5F0EF1}" type="slidenum">
              <a:rPr lang="en-AU" smtClean="0"/>
              <a:t>‹#›</a:t>
            </a:fld>
            <a:endParaRPr lang="en-AU"/>
          </a:p>
        </p:txBody>
      </p:sp>
    </p:spTree>
    <p:extLst>
      <p:ext uri="{BB962C8B-B14F-4D97-AF65-F5344CB8AC3E}">
        <p14:creationId xmlns:p14="http://schemas.microsoft.com/office/powerpoint/2010/main" val="362386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BEB6E-14DF-4AEB-8374-097FFA47A415}" type="datetimeFigureOut">
              <a:rPr lang="en-AU" smtClean="0"/>
              <a:t>3/11/2023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FC49F-C6C3-4B4B-BD44-62923D5F0EF1}" type="slidenum">
              <a:rPr lang="en-AU" smtClean="0"/>
              <a:t>‹#›</a:t>
            </a:fld>
            <a:endParaRPr lang="en-AU"/>
          </a:p>
        </p:txBody>
      </p:sp>
    </p:spTree>
    <p:extLst>
      <p:ext uri="{BB962C8B-B14F-4D97-AF65-F5344CB8AC3E}">
        <p14:creationId xmlns:p14="http://schemas.microsoft.com/office/powerpoint/2010/main" val="10071206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cid:image003.png@01D9F792.25E0DDC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694085-7203-4800-22B9-AC9C33ADAC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82534"/>
            <a:ext cx="9144000" cy="4883579"/>
          </a:xfrm>
          <a:prstGeom prst="rect">
            <a:avLst/>
          </a:prstGeom>
        </p:spPr>
      </p:pic>
      <p:sp>
        <p:nvSpPr>
          <p:cNvPr id="9" name="Title 1">
            <a:extLst>
              <a:ext uri="{FF2B5EF4-FFF2-40B4-BE49-F238E27FC236}">
                <a16:creationId xmlns:a16="http://schemas.microsoft.com/office/drawing/2014/main" id="{A2C0632F-6A1F-5A53-19BB-2E89E5026F84}"/>
              </a:ext>
            </a:extLst>
          </p:cNvPr>
          <p:cNvSpPr>
            <a:spLocks noGrp="1"/>
          </p:cNvSpPr>
          <p:nvPr>
            <p:ph type="ctrTitle"/>
          </p:nvPr>
        </p:nvSpPr>
        <p:spPr>
          <a:xfrm>
            <a:off x="313782" y="4434981"/>
            <a:ext cx="3781076" cy="1033529"/>
          </a:xfrm>
        </p:spPr>
        <p:txBody>
          <a:bodyPr>
            <a:noAutofit/>
          </a:bodyPr>
          <a:lstStyle/>
          <a:p>
            <a:pPr algn="l"/>
            <a:r>
              <a:rPr lang="en-AU" sz="3600" b="1" dirty="0">
                <a:solidFill>
                  <a:schemeClr val="bg1"/>
                </a:solidFill>
                <a:latin typeface="Arial" panose="020B0604020202020204" pitchFamily="34" charset="0"/>
                <a:cs typeface="Arial" panose="020B0604020202020204" pitchFamily="34" charset="0"/>
              </a:rPr>
              <a:t>Project Governance Kit</a:t>
            </a:r>
          </a:p>
        </p:txBody>
      </p:sp>
      <p:sp>
        <p:nvSpPr>
          <p:cNvPr id="10" name="Subtitle 2">
            <a:extLst>
              <a:ext uri="{FF2B5EF4-FFF2-40B4-BE49-F238E27FC236}">
                <a16:creationId xmlns:a16="http://schemas.microsoft.com/office/drawing/2014/main" id="{F730982A-C1F4-117E-D424-93555595A74E}"/>
              </a:ext>
            </a:extLst>
          </p:cNvPr>
          <p:cNvSpPr>
            <a:spLocks noGrp="1"/>
          </p:cNvSpPr>
          <p:nvPr>
            <p:ph type="subTitle" idx="1"/>
          </p:nvPr>
        </p:nvSpPr>
        <p:spPr>
          <a:xfrm>
            <a:off x="156890" y="6030119"/>
            <a:ext cx="8830219" cy="1655762"/>
          </a:xfrm>
        </p:spPr>
        <p:txBody>
          <a:bodyPr>
            <a:normAutofit/>
          </a:bodyPr>
          <a:lstStyle/>
          <a:p>
            <a:pPr algn="l"/>
            <a:r>
              <a:rPr lang="en-AU" sz="1200" i="1" kern="100" dirty="0">
                <a:latin typeface="Arial" panose="020B0604020202020204" pitchFamily="34" charset="0"/>
                <a:ea typeface="Calibri" panose="020F0502020204030204" pitchFamily="34" charset="0"/>
                <a:cs typeface="Arial" panose="020B0604020202020204" pitchFamily="34" charset="0"/>
              </a:rPr>
              <a:t>This template is an example only. Please seek advice from an experienced ITC professional or project manager in determining the most appropriate project governance and reporting structure for your ITC implementation.</a:t>
            </a:r>
            <a:endParaRPr lang="en-AU" sz="1200" kern="100" dirty="0">
              <a:latin typeface="Arial" panose="020B0604020202020204" pitchFamily="34" charset="0"/>
              <a:ea typeface="Calibri" panose="020F0502020204030204" pitchFamily="34" charset="0"/>
              <a:cs typeface="Arial" panose="020B0604020202020204" pitchFamily="34" charset="0"/>
            </a:endParaRPr>
          </a:p>
          <a:p>
            <a:pPr algn="l"/>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08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22F011D6-40A3-53C7-539A-C8A553B2CBEE}"/>
              </a:ext>
            </a:extLst>
          </p:cNvPr>
          <p:cNvGraphicFramePr>
            <a:graphicFrameLocks/>
          </p:cNvGraphicFramePr>
          <p:nvPr>
            <p:extLst>
              <p:ext uri="{D42A27DB-BD31-4B8C-83A1-F6EECF244321}">
                <p14:modId xmlns:p14="http://schemas.microsoft.com/office/powerpoint/2010/main" val="3702137173"/>
              </p:ext>
            </p:extLst>
          </p:nvPr>
        </p:nvGraphicFramePr>
        <p:xfrm>
          <a:off x="323851" y="2098878"/>
          <a:ext cx="8615459" cy="3402734"/>
        </p:xfrm>
        <a:graphic>
          <a:graphicData uri="http://schemas.openxmlformats.org/drawingml/2006/table">
            <a:tbl>
              <a:tblPr firstRow="1" bandRow="1">
                <a:tableStyleId>{0E3FDE45-AF77-4B5C-9715-49D594BDF05E}</a:tableStyleId>
              </a:tblPr>
              <a:tblGrid>
                <a:gridCol w="1023451">
                  <a:extLst>
                    <a:ext uri="{9D8B030D-6E8A-4147-A177-3AD203B41FA5}">
                      <a16:colId xmlns:a16="http://schemas.microsoft.com/office/drawing/2014/main" val="688771025"/>
                    </a:ext>
                  </a:extLst>
                </a:gridCol>
                <a:gridCol w="1110923">
                  <a:extLst>
                    <a:ext uri="{9D8B030D-6E8A-4147-A177-3AD203B41FA5}">
                      <a16:colId xmlns:a16="http://schemas.microsoft.com/office/drawing/2014/main" val="2798943108"/>
                    </a:ext>
                  </a:extLst>
                </a:gridCol>
                <a:gridCol w="1413962">
                  <a:extLst>
                    <a:ext uri="{9D8B030D-6E8A-4147-A177-3AD203B41FA5}">
                      <a16:colId xmlns:a16="http://schemas.microsoft.com/office/drawing/2014/main" val="353184687"/>
                    </a:ext>
                  </a:extLst>
                </a:gridCol>
                <a:gridCol w="832713">
                  <a:extLst>
                    <a:ext uri="{9D8B030D-6E8A-4147-A177-3AD203B41FA5}">
                      <a16:colId xmlns:a16="http://schemas.microsoft.com/office/drawing/2014/main" val="2881033736"/>
                    </a:ext>
                  </a:extLst>
                </a:gridCol>
                <a:gridCol w="900987">
                  <a:extLst>
                    <a:ext uri="{9D8B030D-6E8A-4147-A177-3AD203B41FA5}">
                      <a16:colId xmlns:a16="http://schemas.microsoft.com/office/drawing/2014/main" val="1562456756"/>
                    </a:ext>
                  </a:extLst>
                </a:gridCol>
                <a:gridCol w="871862">
                  <a:extLst>
                    <a:ext uri="{9D8B030D-6E8A-4147-A177-3AD203B41FA5}">
                      <a16:colId xmlns:a16="http://schemas.microsoft.com/office/drawing/2014/main" val="1889476435"/>
                    </a:ext>
                  </a:extLst>
                </a:gridCol>
                <a:gridCol w="843134">
                  <a:extLst>
                    <a:ext uri="{9D8B030D-6E8A-4147-A177-3AD203B41FA5}">
                      <a16:colId xmlns:a16="http://schemas.microsoft.com/office/drawing/2014/main" val="606574399"/>
                    </a:ext>
                  </a:extLst>
                </a:gridCol>
                <a:gridCol w="661155">
                  <a:extLst>
                    <a:ext uri="{9D8B030D-6E8A-4147-A177-3AD203B41FA5}">
                      <a16:colId xmlns:a16="http://schemas.microsoft.com/office/drawing/2014/main" val="4260106278"/>
                    </a:ext>
                  </a:extLst>
                </a:gridCol>
                <a:gridCol w="957272">
                  <a:extLst>
                    <a:ext uri="{9D8B030D-6E8A-4147-A177-3AD203B41FA5}">
                      <a16:colId xmlns:a16="http://schemas.microsoft.com/office/drawing/2014/main" val="499032440"/>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What is the risk?</a:t>
                      </a:r>
                    </a:p>
                  </a:txBody>
                  <a:tcPr marL="68580" marR="68580" marT="34290" marB="34290">
                    <a:lnL w="9525" cap="flat" cmpd="sng" algn="ctr">
                      <a:solidFill>
                        <a:schemeClr val="bg2">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Likelihood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1 = Unlikely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5 = Very likely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Severity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1 = Little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5 = major impact</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Risk factor (L x 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Low risk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Medium risk (9-14)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High risk (15-25)</a:t>
                      </a:r>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hMerge="1">
                  <a:txBody>
                    <a:bodyPr/>
                    <a:lstStyle/>
                    <a:p>
                      <a:endParaRPr lang="en-AU" sz="170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Mitigation strategy</a:t>
                      </a:r>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hMerge="1">
                  <a:txBody>
                    <a:bodyPr/>
                    <a:lstStyle/>
                    <a:p>
                      <a:r>
                        <a:rPr lang="en-AU" sz="1700">
                          <a:solidFill>
                            <a:schemeClr val="bg1"/>
                          </a:solidFill>
                        </a:rPr>
                        <a:t>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n-lt"/>
                          <a:ea typeface="+mn-ea"/>
                          <a:cs typeface="+mn-cs"/>
                        </a:rPr>
                        <a:t>Who is responsible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n-lt"/>
                          <a:ea typeface="+mn-ea"/>
                          <a:cs typeface="+mn-cs"/>
                        </a:rPr>
                        <a:t>(Team member) </a:t>
                      </a:r>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2727E"/>
                    </a:solidFill>
                  </a:tcPr>
                </a:tc>
                <a:tc hMerge="1">
                  <a:txBody>
                    <a:bodyPr/>
                    <a:lstStyle/>
                    <a:p>
                      <a:r>
                        <a:rPr lang="en-AU" sz="1700">
                          <a:solidFill>
                            <a:schemeClr val="bg1"/>
                          </a:solidFill>
                        </a:rPr>
                        <a:t>Comments </a:t>
                      </a:r>
                    </a:p>
                  </a:txBody>
                  <a:tcPr>
                    <a:lnL w="12700" cap="flat" cmpd="sng" algn="ctr">
                      <a:solidFill>
                        <a:schemeClr val="bg1"/>
                      </a:solidFill>
                      <a:prstDash val="solid"/>
                      <a:round/>
                      <a:headEnd type="none" w="med" len="med"/>
                      <a:tailEnd type="none" w="med" len="med"/>
                    </a:lnL>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extLst>
                  <a:ext uri="{0D108BD9-81ED-4DB2-BD59-A6C34878D82A}">
                    <a16:rowId xmlns:a16="http://schemas.microsoft.com/office/drawing/2014/main" val="2388110873"/>
                  </a:ext>
                </a:extLst>
              </a:tr>
              <a:tr h="380814">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extLst>
                  <a:ext uri="{0D108BD9-81ED-4DB2-BD59-A6C34878D82A}">
                    <a16:rowId xmlns:a16="http://schemas.microsoft.com/office/drawing/2014/main" val="3495008032"/>
                  </a:ext>
                </a:extLst>
              </a:tr>
              <a:tr h="470150">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extLst>
                  <a:ext uri="{0D108BD9-81ED-4DB2-BD59-A6C34878D82A}">
                    <a16:rowId xmlns:a16="http://schemas.microsoft.com/office/drawing/2014/main" val="3993177238"/>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extLst>
                  <a:ext uri="{0D108BD9-81ED-4DB2-BD59-A6C34878D82A}">
                    <a16:rowId xmlns:a16="http://schemas.microsoft.com/office/drawing/2014/main" val="1810730679"/>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extLst>
                  <a:ext uri="{0D108BD9-81ED-4DB2-BD59-A6C34878D82A}">
                    <a16:rowId xmlns:a16="http://schemas.microsoft.com/office/drawing/2014/main" val="1850697136"/>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extLst>
                  <a:ext uri="{0D108BD9-81ED-4DB2-BD59-A6C34878D82A}">
                    <a16:rowId xmlns:a16="http://schemas.microsoft.com/office/drawing/2014/main" val="136782479"/>
                  </a:ext>
                </a:extLst>
              </a:tr>
              <a:tr h="380814">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152485148"/>
                  </a:ext>
                </a:extLst>
              </a:tr>
              <a:tr h="380814">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F5F2EF"/>
                    </a:solidFill>
                  </a:tcPr>
                </a:tc>
                <a:extLst>
                  <a:ext uri="{0D108BD9-81ED-4DB2-BD59-A6C34878D82A}">
                    <a16:rowId xmlns:a16="http://schemas.microsoft.com/office/drawing/2014/main" val="355775448"/>
                  </a:ext>
                </a:extLst>
              </a:tr>
            </a:tbl>
          </a:graphicData>
        </a:graphic>
      </p:graphicFrame>
      <p:sp>
        <p:nvSpPr>
          <p:cNvPr id="2" name="TextBox 1">
            <a:extLst>
              <a:ext uri="{FF2B5EF4-FFF2-40B4-BE49-F238E27FC236}">
                <a16:creationId xmlns:a16="http://schemas.microsoft.com/office/drawing/2014/main" id="{079D2E44-CD1B-6BB4-B009-63CF6D3E0A7A}"/>
              </a:ext>
            </a:extLst>
          </p:cNvPr>
          <p:cNvSpPr txBox="1"/>
          <p:nvPr/>
        </p:nvSpPr>
        <p:spPr>
          <a:xfrm>
            <a:off x="-12071" y="504933"/>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3" name="Rectangle 2">
            <a:extLst>
              <a:ext uri="{FF2B5EF4-FFF2-40B4-BE49-F238E27FC236}">
                <a16:creationId xmlns:a16="http://schemas.microsoft.com/office/drawing/2014/main" id="{ECB06608-80D7-2F10-FC4F-432A40307906}"/>
              </a:ext>
            </a:extLst>
          </p:cNvPr>
          <p:cNvSpPr/>
          <p:nvPr/>
        </p:nvSpPr>
        <p:spPr>
          <a:xfrm>
            <a:off x="0" y="458239"/>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pic>
        <p:nvPicPr>
          <p:cNvPr id="4" name="Picture 3">
            <a:extLst>
              <a:ext uri="{FF2B5EF4-FFF2-40B4-BE49-F238E27FC236}">
                <a16:creationId xmlns:a16="http://schemas.microsoft.com/office/drawing/2014/main" id="{10030D62-9D24-048F-E892-0A93493B36AD}"/>
              </a:ext>
            </a:extLst>
          </p:cNvPr>
          <p:cNvPicPr>
            <a:picLocks noChangeAspect="1"/>
          </p:cNvPicPr>
          <p:nvPr/>
        </p:nvPicPr>
        <p:blipFill>
          <a:blip r:embed="rId2">
            <a:extLst>
              <a:ext uri="{BEBA8EAE-BF5A-486C-A8C5-ECC9F3942E4B}">
                <a14:imgProps xmlns:a14="http://schemas.microsoft.com/office/drawing/2010/main">
                  <a14:imgLayer r:embed="rId3">
                    <a14:imgEffect>
                      <a14:saturation sat="261000"/>
                    </a14:imgEffect>
                  </a14:imgLayer>
                </a14:imgProps>
              </a:ext>
              <a:ext uri="{28A0092B-C50C-407E-A947-70E740481C1C}">
                <a14:useLocalDpi xmlns:a14="http://schemas.microsoft.com/office/drawing/2010/main" val="0"/>
              </a:ext>
            </a:extLst>
          </a:blip>
          <a:stretch>
            <a:fillRect/>
          </a:stretch>
        </p:blipFill>
        <p:spPr>
          <a:xfrm>
            <a:off x="-1438" y="257051"/>
            <a:ext cx="9131929" cy="296746"/>
          </a:xfrm>
          <a:prstGeom prst="rect">
            <a:avLst/>
          </a:prstGeom>
        </p:spPr>
      </p:pic>
      <p:sp>
        <p:nvSpPr>
          <p:cNvPr id="7" name="TextBox 6">
            <a:extLst>
              <a:ext uri="{FF2B5EF4-FFF2-40B4-BE49-F238E27FC236}">
                <a16:creationId xmlns:a16="http://schemas.microsoft.com/office/drawing/2014/main" id="{05B211F6-3380-799B-D941-4040014AF166}"/>
              </a:ext>
            </a:extLst>
          </p:cNvPr>
          <p:cNvSpPr txBox="1"/>
          <p:nvPr/>
        </p:nvSpPr>
        <p:spPr>
          <a:xfrm>
            <a:off x="485776" y="504933"/>
            <a:ext cx="9156071" cy="369332"/>
          </a:xfrm>
          <a:prstGeom prst="rect">
            <a:avLst/>
          </a:prstGeom>
          <a:noFill/>
        </p:spPr>
        <p:txBody>
          <a:bodyPr wrap="square" rtlCol="0">
            <a:spAutoFit/>
          </a:bodyPr>
          <a:lstStyle/>
          <a:p>
            <a:pPr defTabSz="685800">
              <a:defRPr/>
            </a:pPr>
            <a:r>
              <a:rPr lang="en-US" dirty="0">
                <a:solidFill>
                  <a:schemeClr val="bg1"/>
                </a:solidFill>
                <a:latin typeface="Gotham Rounded Bold" pitchFamily="50" charset="0"/>
              </a:rPr>
              <a:t>RISK REGISTER</a:t>
            </a:r>
            <a:endParaRPr lang="en-US" dirty="0">
              <a:solidFill>
                <a:srgbClr val="3FD1D5"/>
              </a:solidFill>
              <a:latin typeface="Gotham Rounded Bold" pitchFamily="50" charset="0"/>
            </a:endParaRPr>
          </a:p>
        </p:txBody>
      </p:sp>
    </p:spTree>
    <p:extLst>
      <p:ext uri="{BB962C8B-B14F-4D97-AF65-F5344CB8AC3E}">
        <p14:creationId xmlns:p14="http://schemas.microsoft.com/office/powerpoint/2010/main" val="141063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3D5F7B-D550-AD0F-0031-84BDD8121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066"/>
            <a:ext cx="9144000" cy="438036"/>
          </a:xfrm>
          <a:prstGeom prst="rect">
            <a:avLst/>
          </a:prstGeom>
        </p:spPr>
      </p:pic>
      <p:sp>
        <p:nvSpPr>
          <p:cNvPr id="12" name="TextBox 11">
            <a:extLst>
              <a:ext uri="{FF2B5EF4-FFF2-40B4-BE49-F238E27FC236}">
                <a16:creationId xmlns:a16="http://schemas.microsoft.com/office/drawing/2014/main" id="{A7D8609A-FD3F-A88D-B43C-614095815645}"/>
              </a:ext>
            </a:extLst>
          </p:cNvPr>
          <p:cNvSpPr txBox="1"/>
          <p:nvPr/>
        </p:nvSpPr>
        <p:spPr>
          <a:xfrm>
            <a:off x="453561" y="1072148"/>
            <a:ext cx="8500056" cy="3979936"/>
          </a:xfrm>
          <a:prstGeom prst="rect">
            <a:avLst/>
          </a:prstGeom>
          <a:noFill/>
        </p:spPr>
        <p:txBody>
          <a:bodyPr wrap="square">
            <a:spAutoFit/>
          </a:bodyPr>
          <a:lstStyle/>
          <a:p>
            <a:pPr algn="just">
              <a:lnSpc>
                <a:spcPct val="115000"/>
              </a:lnSpc>
              <a:spcBef>
                <a:spcPts val="857"/>
              </a:spcBef>
              <a:spcAft>
                <a:spcPts val="857"/>
              </a:spcAft>
            </a:pPr>
            <a:r>
              <a:rPr lang="en-GB" sz="2000" b="1" kern="0" dirty="0">
                <a:solidFill>
                  <a:srgbClr val="323E4F"/>
                </a:solidFill>
                <a:latin typeface="Arial" panose="020B0604020202020204" pitchFamily="34" charset="0"/>
                <a:ea typeface="Yu Gothic Light" panose="020B0300000000000000" pitchFamily="34" charset="-128"/>
              </a:rPr>
              <a:t>Disclaimer</a:t>
            </a:r>
            <a:endParaRPr lang="en-AU" sz="2000" b="1" kern="0" dirty="0">
              <a:solidFill>
                <a:srgbClr val="323E4F"/>
              </a:solidFill>
              <a:latin typeface="Arial" panose="020B0604020202020204" pitchFamily="34" charset="0"/>
              <a:ea typeface="Yu Gothic Light" panose="020B0300000000000000" pitchFamily="34" charset="-128"/>
            </a:endParaRPr>
          </a:p>
          <a:p>
            <a:pPr>
              <a:lnSpc>
                <a:spcPct val="107000"/>
              </a:lnSpc>
              <a:spcAft>
                <a:spcPts val="571"/>
              </a:spcAft>
            </a:pPr>
            <a:r>
              <a:rPr lang="en-US" sz="1000" dirty="0">
                <a:latin typeface="Calibri" panose="020F0502020204030204" pitchFamily="34" charset="0"/>
                <a:ea typeface="Calibri" panose="020F0502020204030204" pitchFamily="34" charset="0"/>
                <a:cs typeface="Arial" panose="020B0604020202020204" pitchFamily="34" charset="0"/>
              </a:rPr>
              <a:t>Enkindle Consulting Pty Ltd has created this template as part of the ITC Toolkit ‘the kit’ specifically for use by the Sector Support and Development network in providing resources to support Commonwealth Home Support Program providers in their initial scoping, requirements gathering, and selection and implementation of a client management system (CMS). </a:t>
            </a:r>
          </a:p>
          <a:p>
            <a:pPr>
              <a:lnSpc>
                <a:spcPct val="107000"/>
              </a:lnSpc>
              <a:spcAft>
                <a:spcPts val="571"/>
              </a:spcAft>
            </a:pPr>
            <a:r>
              <a:rPr lang="en-US" sz="1000" dirty="0">
                <a:latin typeface="Calibri" panose="020F0502020204030204" pitchFamily="34" charset="0"/>
                <a:ea typeface="Calibri" panose="020F0502020204030204" pitchFamily="34" charset="0"/>
                <a:cs typeface="Arial" panose="020B0604020202020204" pitchFamily="34" charset="0"/>
              </a:rPr>
              <a:t>The Sector Support and Development network and Commonwealth Home Support program providers are permitted to use these templates, guidelines, and checklists to prepare for, evaluate, and implement a home care system for your organisation. We have made these materials adaptable to meet the specific needs of users. </a:t>
            </a:r>
          </a:p>
          <a:p>
            <a:pPr>
              <a:lnSpc>
                <a:spcPct val="107000"/>
              </a:lnSpc>
              <a:spcAft>
                <a:spcPts val="571"/>
              </a:spcAft>
            </a:pPr>
            <a:r>
              <a:rPr lang="en-US" sz="1000" dirty="0">
                <a:latin typeface="Calibri" panose="020F0502020204030204" pitchFamily="34" charset="0"/>
                <a:ea typeface="Calibri" panose="020F0502020204030204" pitchFamily="34" charset="0"/>
                <a:cs typeface="Arial" panose="020B0604020202020204" pitchFamily="34" charset="0"/>
              </a:rPr>
              <a:t>This template has been prepared for general guidance and does not constitute professional advice. You should not act upon the information contained in this template without obtaining specific professional advice. No representation or warranty (express or implied) is given as to the accuracy or completeness of the information contained in this template and, to the extent permitted by law, Enkindle Consulting Pty Ltd, Three Digital and our partner organisations and each organisations directors, members, employees and agents do not accept or assume any liability, responsibility or duty of care for any consequences of you or anyone else acting, or refraining to act, in reliance on the information contained in ‘the kit’ or for any decision based on it. All text has been included for example purposes only. The content of ‘the kit’ should be used as a guide; content may need to be edited for your organisation.</a:t>
            </a:r>
          </a:p>
          <a:p>
            <a:pPr>
              <a:lnSpc>
                <a:spcPct val="107000"/>
              </a:lnSpc>
              <a:spcAft>
                <a:spcPts val="571"/>
              </a:spcAft>
            </a:pPr>
            <a:r>
              <a:rPr lang="en-US" sz="1000" dirty="0">
                <a:latin typeface="Calibri" panose="020F0502020204030204" pitchFamily="34" charset="0"/>
                <a:ea typeface="Calibri" panose="020F0502020204030204" pitchFamily="34" charset="0"/>
                <a:cs typeface="Arial" panose="020B0604020202020204" pitchFamily="34" charset="0"/>
              </a:rPr>
              <a:t>This template is solely for the recipient's use, as identified above. It may not be reproduced or circulated without our prior written consent. If you are not the intended recipient, you may not disclose or use the information in this documentation in any way. Enkindle Consulting copyrights the tools and templates contained in ‘the kit’, and any sharing or use of these materials and/or use for commercial purposes without the permission of Enkindle Consulting is prohibited.  </a:t>
            </a:r>
          </a:p>
          <a:p>
            <a:pPr>
              <a:lnSpc>
                <a:spcPct val="107000"/>
              </a:lnSpc>
              <a:spcAft>
                <a:spcPts val="571"/>
              </a:spcAft>
            </a:pPr>
            <a:r>
              <a:rPr lang="en-US" sz="1000">
                <a:latin typeface="Calibri" panose="020F0502020204030204" pitchFamily="34" charset="0"/>
                <a:ea typeface="Calibri" panose="020F0502020204030204" pitchFamily="34" charset="0"/>
                <a:cs typeface="Arial" panose="020B0604020202020204" pitchFamily="34" charset="0"/>
              </a:rPr>
              <a:t>© 2023 Enkindle </a:t>
            </a:r>
            <a:r>
              <a:rPr lang="en-US" sz="1000" dirty="0">
                <a:latin typeface="Calibri" panose="020F0502020204030204" pitchFamily="34" charset="0"/>
                <a:ea typeface="Calibri" panose="020F0502020204030204" pitchFamily="34" charset="0"/>
                <a:cs typeface="Arial" panose="020B0604020202020204" pitchFamily="34" charset="0"/>
              </a:rPr>
              <a:t>Consulting Pty Ltd</a:t>
            </a:r>
          </a:p>
          <a:p>
            <a:pPr>
              <a:lnSpc>
                <a:spcPct val="107000"/>
              </a:lnSpc>
              <a:spcAft>
                <a:spcPts val="571"/>
              </a:spcAft>
            </a:pPr>
            <a:r>
              <a:rPr lang="en-US" sz="1000" b="1" dirty="0">
                <a:latin typeface="Calibri" panose="020F0502020204030204" pitchFamily="34" charset="0"/>
                <a:ea typeface="Calibri" panose="020F0502020204030204" pitchFamily="34" charset="0"/>
                <a:cs typeface="Arial" panose="020B0604020202020204" pitchFamily="34" charset="0"/>
              </a:rPr>
              <a:t>Our partner organisations: </a:t>
            </a:r>
          </a:p>
          <a:p>
            <a:pPr>
              <a:lnSpc>
                <a:spcPct val="107000"/>
              </a:lnSpc>
              <a:spcAft>
                <a:spcPts val="571"/>
              </a:spcAft>
            </a:pPr>
            <a:endParaRPr lang="en-US" sz="10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logo for a company&#10;&#10;Description automatically generated">
            <a:extLst>
              <a:ext uri="{FF2B5EF4-FFF2-40B4-BE49-F238E27FC236}">
                <a16:creationId xmlns:a16="http://schemas.microsoft.com/office/drawing/2014/main" id="{4EFB24F4-E4CA-30E7-A096-606638D52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201" y="4982475"/>
            <a:ext cx="1149985" cy="790575"/>
          </a:xfrm>
          <a:prstGeom prst="rect">
            <a:avLst/>
          </a:prstGeom>
        </p:spPr>
      </p:pic>
      <p:pic>
        <p:nvPicPr>
          <p:cNvPr id="3" name="Picture 2" descr="A blue and white logo&#10;&#10;Description automatically generated">
            <a:extLst>
              <a:ext uri="{FF2B5EF4-FFF2-40B4-BE49-F238E27FC236}">
                <a16:creationId xmlns:a16="http://schemas.microsoft.com/office/drawing/2014/main" id="{CBCD7630-FE0C-F2A6-2F9B-7655BF7734E7}"/>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04816" y="5096140"/>
            <a:ext cx="1288415" cy="409575"/>
          </a:xfrm>
          <a:prstGeom prst="rect">
            <a:avLst/>
          </a:prstGeom>
          <a:noFill/>
          <a:ln>
            <a:noFill/>
          </a:ln>
        </p:spPr>
      </p:pic>
      <p:pic>
        <p:nvPicPr>
          <p:cNvPr id="4" name="Picture 3" descr="Image result for warrnambool city council">
            <a:extLst>
              <a:ext uri="{FF2B5EF4-FFF2-40B4-BE49-F238E27FC236}">
                <a16:creationId xmlns:a16="http://schemas.microsoft.com/office/drawing/2014/main" id="{B0E1892C-8D22-F1A2-24DB-F90F1766A59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561" y="5002160"/>
            <a:ext cx="895350" cy="763270"/>
          </a:xfrm>
          <a:prstGeom prst="rect">
            <a:avLst/>
          </a:prstGeom>
          <a:noFill/>
          <a:ln>
            <a:noFill/>
          </a:ln>
        </p:spPr>
      </p:pic>
      <p:pic>
        <p:nvPicPr>
          <p:cNvPr id="5" name="Picture 4" descr="A logo for a healthcare group&#10;&#10;Description automatically generated">
            <a:extLst>
              <a:ext uri="{FF2B5EF4-FFF2-40B4-BE49-F238E27FC236}">
                <a16:creationId xmlns:a16="http://schemas.microsoft.com/office/drawing/2014/main" id="{20338FFB-FCD1-7DF9-0912-153543D30E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761" y="4771655"/>
            <a:ext cx="1371600" cy="999490"/>
          </a:xfrm>
          <a:prstGeom prst="rect">
            <a:avLst/>
          </a:prstGeom>
        </p:spPr>
      </p:pic>
      <p:sp>
        <p:nvSpPr>
          <p:cNvPr id="6" name="TextBox 5">
            <a:extLst>
              <a:ext uri="{FF2B5EF4-FFF2-40B4-BE49-F238E27FC236}">
                <a16:creationId xmlns:a16="http://schemas.microsoft.com/office/drawing/2014/main" id="{EAB79FC0-899F-F69F-C065-BA6FBF5DF8A6}"/>
              </a:ext>
            </a:extLst>
          </p:cNvPr>
          <p:cNvSpPr txBox="1"/>
          <p:nvPr/>
        </p:nvSpPr>
        <p:spPr>
          <a:xfrm>
            <a:off x="754787" y="6033086"/>
            <a:ext cx="8198830" cy="57900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000" kern="1200" dirty="0">
                <a:solidFill>
                  <a:srgbClr val="212529"/>
                </a:solidFill>
                <a:effectLst/>
                <a:latin typeface="Calibri" panose="020F0502020204030204" pitchFamily="34" charset="0"/>
                <a:ea typeface="Calibri" panose="020F0502020204030204" pitchFamily="34" charset="0"/>
                <a:cs typeface="Arial" panose="020B0604020202020204" pitchFamily="34" charset="0"/>
              </a:rPr>
              <a:t>Enkindle Consulting, Three Digital and our partners acknowledge the Aboriginal and Torres Strait Islander peoples as Australia's First Nation Peoples and the Traditional Custodians of this land. We respect their continued connection to land and sea, country, kin, and community. We also pay our respect to their Elders past, present, and emerging as the custodians of knowledge and lore.</a:t>
            </a:r>
            <a:endParaRPr lang="en-AU"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FD259CF-F48A-3D74-7176-34C0156C674A}"/>
              </a:ext>
            </a:extLst>
          </p:cNvPr>
          <p:cNvGrpSpPr/>
          <p:nvPr/>
        </p:nvGrpSpPr>
        <p:grpSpPr>
          <a:xfrm>
            <a:off x="237029" y="6076151"/>
            <a:ext cx="469265" cy="535940"/>
            <a:chOff x="0" y="0"/>
            <a:chExt cx="504000" cy="576000"/>
          </a:xfrm>
        </p:grpSpPr>
        <p:pic>
          <p:nvPicPr>
            <p:cNvPr id="9" name="Picture 8">
              <a:extLst>
                <a:ext uri="{FF2B5EF4-FFF2-40B4-BE49-F238E27FC236}">
                  <a16:creationId xmlns:a16="http://schemas.microsoft.com/office/drawing/2014/main" id="{CACBCADE-3F27-8C6B-4BE6-A1CBFBA9EFCE}"/>
                </a:ext>
              </a:extLst>
            </p:cNvPr>
            <p:cNvPicPr>
              <a:picLocks noChangeAspect="1"/>
            </p:cNvPicPr>
            <p:nvPr/>
          </p:nvPicPr>
          <p:blipFill rotWithShape="1">
            <a:blip r:embed="rId8"/>
            <a:srcRect l="5" t="11244" r="92736" b="44463"/>
            <a:stretch/>
          </p:blipFill>
          <p:spPr>
            <a:xfrm>
              <a:off x="0" y="0"/>
              <a:ext cx="504000" cy="288000"/>
            </a:xfrm>
            <a:prstGeom prst="rect">
              <a:avLst/>
            </a:prstGeom>
          </p:spPr>
        </p:pic>
        <p:pic>
          <p:nvPicPr>
            <p:cNvPr id="10" name="Picture 9">
              <a:extLst>
                <a:ext uri="{FF2B5EF4-FFF2-40B4-BE49-F238E27FC236}">
                  <a16:creationId xmlns:a16="http://schemas.microsoft.com/office/drawing/2014/main" id="{A6A86144-AEFE-B0CA-D702-ABFD91A60903}"/>
                </a:ext>
              </a:extLst>
            </p:cNvPr>
            <p:cNvPicPr>
              <a:picLocks noChangeAspect="1"/>
            </p:cNvPicPr>
            <p:nvPr/>
          </p:nvPicPr>
          <p:blipFill rotWithShape="1">
            <a:blip r:embed="rId8"/>
            <a:srcRect l="7483" t="14010" r="86295" b="41695"/>
            <a:stretch/>
          </p:blipFill>
          <p:spPr>
            <a:xfrm>
              <a:off x="36000" y="288000"/>
              <a:ext cx="432000" cy="288000"/>
            </a:xfrm>
            <a:prstGeom prst="rect">
              <a:avLst/>
            </a:prstGeom>
          </p:spPr>
        </p:pic>
      </p:grpSp>
    </p:spTree>
    <p:extLst>
      <p:ext uri="{BB962C8B-B14F-4D97-AF65-F5344CB8AC3E}">
        <p14:creationId xmlns:p14="http://schemas.microsoft.com/office/powerpoint/2010/main" val="340042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8043AE0-8549-93CB-0F6C-6FA56882C11F}"/>
              </a:ext>
            </a:extLst>
          </p:cNvPr>
          <p:cNvSpPr/>
          <p:nvPr/>
        </p:nvSpPr>
        <p:spPr>
          <a:xfrm>
            <a:off x="526312" y="1404047"/>
            <a:ext cx="3062039" cy="845189"/>
          </a:xfrm>
          <a:prstGeom prst="rect">
            <a:avLst/>
          </a:prstGeom>
          <a:solidFill>
            <a:schemeClr val="tx2">
              <a:lumMod val="10000"/>
              <a:lumOff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9" name="Subtitle 2">
            <a:extLst>
              <a:ext uri="{FF2B5EF4-FFF2-40B4-BE49-F238E27FC236}">
                <a16:creationId xmlns:a16="http://schemas.microsoft.com/office/drawing/2014/main" id="{E46D16FC-33E8-904F-8DA9-FBAC0CE3EAD9}"/>
              </a:ext>
            </a:extLst>
          </p:cNvPr>
          <p:cNvSpPr txBox="1">
            <a:spLocks/>
          </p:cNvSpPr>
          <p:nvPr/>
        </p:nvSpPr>
        <p:spPr>
          <a:xfrm>
            <a:off x="2109380" y="4996424"/>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72" name="Subtitle 2">
            <a:extLst>
              <a:ext uri="{FF2B5EF4-FFF2-40B4-BE49-F238E27FC236}">
                <a16:creationId xmlns:a16="http://schemas.microsoft.com/office/drawing/2014/main" id="{B899B31A-CC82-3C47-87BD-17FBC1A614BD}"/>
              </a:ext>
            </a:extLst>
          </p:cNvPr>
          <p:cNvSpPr txBox="1">
            <a:spLocks/>
          </p:cNvSpPr>
          <p:nvPr/>
        </p:nvSpPr>
        <p:spPr>
          <a:xfrm>
            <a:off x="4336473" y="4996424"/>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78" name="Subtitle 2">
            <a:extLst>
              <a:ext uri="{FF2B5EF4-FFF2-40B4-BE49-F238E27FC236}">
                <a16:creationId xmlns:a16="http://schemas.microsoft.com/office/drawing/2014/main" id="{912152DE-6F46-C646-A653-8EB96DEDE7FF}"/>
              </a:ext>
            </a:extLst>
          </p:cNvPr>
          <p:cNvSpPr txBox="1">
            <a:spLocks/>
          </p:cNvSpPr>
          <p:nvPr/>
        </p:nvSpPr>
        <p:spPr>
          <a:xfrm>
            <a:off x="6566217" y="4996424"/>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46" name="Content Placeholder 2">
            <a:extLst>
              <a:ext uri="{FF2B5EF4-FFF2-40B4-BE49-F238E27FC236}">
                <a16:creationId xmlns:a16="http://schemas.microsoft.com/office/drawing/2014/main" id="{2C22172D-932F-B6DC-776A-83504139BB74}"/>
              </a:ext>
            </a:extLst>
          </p:cNvPr>
          <p:cNvSpPr txBox="1">
            <a:spLocks/>
          </p:cNvSpPr>
          <p:nvPr/>
        </p:nvSpPr>
        <p:spPr>
          <a:xfrm>
            <a:off x="606936" y="1527866"/>
            <a:ext cx="3062039" cy="633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a:latin typeface="Gotham Rounded Bold" panose="02000000000000000000" pitchFamily="50" charset="0"/>
              </a:rPr>
              <a:t>Option </a:t>
            </a:r>
          </a:p>
          <a:p>
            <a:pPr marL="0" indent="0">
              <a:buNone/>
            </a:pPr>
            <a:r>
              <a:rPr lang="en-AU" sz="1800">
                <a:latin typeface="Gotham Rounded Bold" panose="02000000000000000000" pitchFamily="50" charset="0"/>
              </a:rPr>
              <a:t>(smaller organisations)  </a:t>
            </a:r>
          </a:p>
        </p:txBody>
      </p:sp>
      <p:grpSp>
        <p:nvGrpSpPr>
          <p:cNvPr id="144" name="Group 143">
            <a:extLst>
              <a:ext uri="{FF2B5EF4-FFF2-40B4-BE49-F238E27FC236}">
                <a16:creationId xmlns:a16="http://schemas.microsoft.com/office/drawing/2014/main" id="{42071146-43DB-0269-2E12-9F6E1712276E}"/>
              </a:ext>
            </a:extLst>
          </p:cNvPr>
          <p:cNvGrpSpPr/>
          <p:nvPr/>
        </p:nvGrpSpPr>
        <p:grpSpPr>
          <a:xfrm>
            <a:off x="5191507" y="3866295"/>
            <a:ext cx="3758347" cy="1048692"/>
            <a:chOff x="3408256" y="2944056"/>
            <a:chExt cx="5011129" cy="1757120"/>
          </a:xfrm>
        </p:grpSpPr>
        <p:sp>
          <p:nvSpPr>
            <p:cNvPr id="127" name="Rounded Rectangle 116">
              <a:extLst>
                <a:ext uri="{FF2B5EF4-FFF2-40B4-BE49-F238E27FC236}">
                  <a16:creationId xmlns:a16="http://schemas.microsoft.com/office/drawing/2014/main" id="{6C39E9BF-EF2B-2346-C258-400A4D13E946}"/>
                </a:ext>
              </a:extLst>
            </p:cNvPr>
            <p:cNvSpPr/>
            <p:nvPr/>
          </p:nvSpPr>
          <p:spPr>
            <a:xfrm>
              <a:off x="3408256" y="2950668"/>
              <a:ext cx="1568223" cy="174401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29" name="Rounded Rectangle 116">
              <a:extLst>
                <a:ext uri="{FF2B5EF4-FFF2-40B4-BE49-F238E27FC236}">
                  <a16:creationId xmlns:a16="http://schemas.microsoft.com/office/drawing/2014/main" id="{26BBE5FE-6EA4-903A-C6AE-D9A6F4D4D97C}"/>
                </a:ext>
              </a:extLst>
            </p:cNvPr>
            <p:cNvSpPr/>
            <p:nvPr/>
          </p:nvSpPr>
          <p:spPr>
            <a:xfrm>
              <a:off x="6851162" y="2950667"/>
              <a:ext cx="1568223" cy="175050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28" name="Rounded Rectangle 116">
              <a:extLst>
                <a:ext uri="{FF2B5EF4-FFF2-40B4-BE49-F238E27FC236}">
                  <a16:creationId xmlns:a16="http://schemas.microsoft.com/office/drawing/2014/main" id="{032DE1A3-82DA-8217-2471-D2E12665D813}"/>
                </a:ext>
              </a:extLst>
            </p:cNvPr>
            <p:cNvSpPr/>
            <p:nvPr/>
          </p:nvSpPr>
          <p:spPr>
            <a:xfrm>
              <a:off x="5087398" y="2944056"/>
              <a:ext cx="1610561" cy="1750626"/>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grpSp>
      <p:sp>
        <p:nvSpPr>
          <p:cNvPr id="116" name="Rounded Rectangle 115">
            <a:extLst>
              <a:ext uri="{FF2B5EF4-FFF2-40B4-BE49-F238E27FC236}">
                <a16:creationId xmlns:a16="http://schemas.microsoft.com/office/drawing/2014/main" id="{249A844A-C4D6-4940-9A26-B258676B404D}"/>
              </a:ext>
            </a:extLst>
          </p:cNvPr>
          <p:cNvSpPr/>
          <p:nvPr/>
        </p:nvSpPr>
        <p:spPr>
          <a:xfrm>
            <a:off x="5471413" y="2306443"/>
            <a:ext cx="2009815" cy="465032"/>
          </a:xfrm>
          <a:prstGeom prst="roundRect">
            <a:avLst/>
          </a:prstGeom>
          <a:solidFill>
            <a:srgbClr val="F2727E">
              <a:alpha val="10000"/>
            </a:srgbClr>
          </a:solidFill>
          <a:ln>
            <a:solidFill>
              <a:schemeClr val="accent2"/>
            </a:solidFill>
            <a:prstDash val="solid"/>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solidFill>
                <a:schemeClr val="accent2"/>
              </a:solidFill>
              <a:latin typeface="Calibri" panose="020F0502020204030204" pitchFamily="34" charset="0"/>
            </a:endParaRPr>
          </a:p>
        </p:txBody>
      </p:sp>
      <p:sp>
        <p:nvSpPr>
          <p:cNvPr id="117" name="Rounded Rectangle 116">
            <a:extLst>
              <a:ext uri="{FF2B5EF4-FFF2-40B4-BE49-F238E27FC236}">
                <a16:creationId xmlns:a16="http://schemas.microsoft.com/office/drawing/2014/main" id="{256E44B7-643A-4B44-A495-E1CA0AB031CA}"/>
              </a:ext>
            </a:extLst>
          </p:cNvPr>
          <p:cNvSpPr/>
          <p:nvPr/>
        </p:nvSpPr>
        <p:spPr>
          <a:xfrm>
            <a:off x="3928767" y="3870242"/>
            <a:ext cx="1188708" cy="1044746"/>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solidFill>
                <a:schemeClr val="accent2"/>
              </a:solidFill>
              <a:latin typeface="Calibri" panose="020F0502020204030204" pitchFamily="34" charset="0"/>
            </a:endParaRPr>
          </a:p>
        </p:txBody>
      </p:sp>
      <p:sp>
        <p:nvSpPr>
          <p:cNvPr id="162" name="TextBox 161">
            <a:extLst>
              <a:ext uri="{FF2B5EF4-FFF2-40B4-BE49-F238E27FC236}">
                <a16:creationId xmlns:a16="http://schemas.microsoft.com/office/drawing/2014/main" id="{57FD9317-8468-CF45-ADA7-DDF3B746BA41}"/>
              </a:ext>
            </a:extLst>
          </p:cNvPr>
          <p:cNvSpPr txBox="1"/>
          <p:nvPr/>
        </p:nvSpPr>
        <p:spPr>
          <a:xfrm>
            <a:off x="5442333" y="2539144"/>
            <a:ext cx="2142407" cy="253916"/>
          </a:xfrm>
          <a:prstGeom prst="rect">
            <a:avLst/>
          </a:prstGeom>
          <a:noFill/>
        </p:spPr>
        <p:txBody>
          <a:bodyPr wrap="square" rtlCol="0" anchor="ctr" anchorCtr="0">
            <a:spAutoFit/>
          </a:bodyPr>
          <a:lstStyle/>
          <a:p>
            <a:pPr algn="ctr"/>
            <a:r>
              <a:rPr lang="en-US" sz="1050" dirty="0">
                <a:solidFill>
                  <a:schemeClr val="accent2"/>
                </a:solidFill>
                <a:latin typeface="Poppins" pitchFamily="2" charset="77"/>
                <a:ea typeface="League Spartan" charset="0"/>
                <a:cs typeface="Poppins" pitchFamily="2" charset="77"/>
              </a:rPr>
              <a:t>Implementation partner </a:t>
            </a:r>
          </a:p>
        </p:txBody>
      </p:sp>
      <p:sp>
        <p:nvSpPr>
          <p:cNvPr id="139" name="TextBox 138">
            <a:extLst>
              <a:ext uri="{FF2B5EF4-FFF2-40B4-BE49-F238E27FC236}">
                <a16:creationId xmlns:a16="http://schemas.microsoft.com/office/drawing/2014/main" id="{FD1D4731-DBA8-AC88-DCEE-B39184841C73}"/>
              </a:ext>
            </a:extLst>
          </p:cNvPr>
          <p:cNvSpPr txBox="1"/>
          <p:nvPr/>
        </p:nvSpPr>
        <p:spPr>
          <a:xfrm>
            <a:off x="4427695" y="3930557"/>
            <a:ext cx="184731" cy="253916"/>
          </a:xfrm>
          <a:prstGeom prst="rect">
            <a:avLst/>
          </a:prstGeom>
          <a:noFill/>
        </p:spPr>
        <p:txBody>
          <a:bodyPr wrap="none" rtlCol="0" anchor="ctr" anchorCtr="0">
            <a:spAutoFit/>
          </a:bodyPr>
          <a:lstStyle/>
          <a:p>
            <a:pPr algn="ctr"/>
            <a:endParaRPr lang="en-US" sz="1050">
              <a:solidFill>
                <a:schemeClr val="bg1"/>
              </a:solidFill>
              <a:latin typeface="Poppins" pitchFamily="2" charset="77"/>
              <a:ea typeface="League Spartan" charset="0"/>
              <a:cs typeface="Poppins" pitchFamily="2" charset="77"/>
            </a:endParaRPr>
          </a:p>
        </p:txBody>
      </p:sp>
      <p:sp>
        <p:nvSpPr>
          <p:cNvPr id="148" name="Rounded Rectangle 116">
            <a:extLst>
              <a:ext uri="{FF2B5EF4-FFF2-40B4-BE49-F238E27FC236}">
                <a16:creationId xmlns:a16="http://schemas.microsoft.com/office/drawing/2014/main" id="{1DA42E20-E226-B994-21D8-E0B2D4A56DBF}"/>
              </a:ext>
            </a:extLst>
          </p:cNvPr>
          <p:cNvSpPr/>
          <p:nvPr/>
        </p:nvSpPr>
        <p:spPr>
          <a:xfrm>
            <a:off x="3928768" y="2923096"/>
            <a:ext cx="5034312" cy="526394"/>
          </a:xfrm>
          <a:prstGeom prst="round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50" name="TextBox 149">
            <a:extLst>
              <a:ext uri="{FF2B5EF4-FFF2-40B4-BE49-F238E27FC236}">
                <a16:creationId xmlns:a16="http://schemas.microsoft.com/office/drawing/2014/main" id="{E1E0D027-A5AC-B122-50FF-5A970016866B}"/>
              </a:ext>
            </a:extLst>
          </p:cNvPr>
          <p:cNvSpPr txBox="1"/>
          <p:nvPr/>
        </p:nvSpPr>
        <p:spPr>
          <a:xfrm>
            <a:off x="5843127" y="2323774"/>
            <a:ext cx="1119217" cy="276999"/>
          </a:xfrm>
          <a:prstGeom prst="rect">
            <a:avLst/>
          </a:prstGeom>
          <a:noFill/>
        </p:spPr>
        <p:txBody>
          <a:bodyPr wrap="none" rtlCol="0" anchor="ctr" anchorCtr="0">
            <a:spAutoFit/>
          </a:bodyPr>
          <a:lstStyle/>
          <a:p>
            <a:pPr algn="ctr"/>
            <a:r>
              <a:rPr lang="en-US" sz="1200" b="1" dirty="0">
                <a:solidFill>
                  <a:schemeClr val="accent2"/>
                </a:solidFill>
                <a:latin typeface="Poppins" pitchFamily="2" charset="77"/>
                <a:ea typeface="League Spartan" charset="0"/>
                <a:cs typeface="Poppins" pitchFamily="2" charset="77"/>
              </a:rPr>
              <a:t>Project lead</a:t>
            </a:r>
          </a:p>
        </p:txBody>
      </p:sp>
      <p:sp>
        <p:nvSpPr>
          <p:cNvPr id="151" name="TextBox 150">
            <a:extLst>
              <a:ext uri="{FF2B5EF4-FFF2-40B4-BE49-F238E27FC236}">
                <a16:creationId xmlns:a16="http://schemas.microsoft.com/office/drawing/2014/main" id="{4A0B25D5-2C37-22B4-64AC-EBD1227C9DFB}"/>
              </a:ext>
            </a:extLst>
          </p:cNvPr>
          <p:cNvSpPr txBox="1"/>
          <p:nvPr/>
        </p:nvSpPr>
        <p:spPr>
          <a:xfrm>
            <a:off x="4314631" y="3184644"/>
            <a:ext cx="4141055" cy="253916"/>
          </a:xfrm>
          <a:prstGeom prst="rect">
            <a:avLst/>
          </a:prstGeom>
          <a:noFill/>
        </p:spPr>
        <p:txBody>
          <a:bodyPr wrap="square" rtlCol="0" anchor="ctr" anchorCtr="0">
            <a:spAutoFit/>
          </a:bodyPr>
          <a:lstStyle/>
          <a:p>
            <a:pPr algn="ctr"/>
            <a:r>
              <a:rPr lang="en-US" sz="1050" dirty="0">
                <a:solidFill>
                  <a:schemeClr val="bg1"/>
                </a:solidFill>
                <a:latin typeface="Poppins" pitchFamily="2" charset="77"/>
                <a:ea typeface="League Spartan" charset="0"/>
                <a:cs typeface="Poppins" pitchFamily="2" charset="77"/>
              </a:rPr>
              <a:t>Business analysts, Systems architect  &amp; Change manager </a:t>
            </a:r>
            <a:endParaRPr lang="en-US" sz="1200" dirty="0">
              <a:solidFill>
                <a:schemeClr val="bg1"/>
              </a:solidFill>
              <a:latin typeface="Poppins" pitchFamily="2" charset="77"/>
              <a:ea typeface="League Spartan" charset="0"/>
              <a:cs typeface="Poppins" pitchFamily="2" charset="77"/>
            </a:endParaRPr>
          </a:p>
        </p:txBody>
      </p:sp>
      <p:sp>
        <p:nvSpPr>
          <p:cNvPr id="152" name="TextBox 151">
            <a:extLst>
              <a:ext uri="{FF2B5EF4-FFF2-40B4-BE49-F238E27FC236}">
                <a16:creationId xmlns:a16="http://schemas.microsoft.com/office/drawing/2014/main" id="{F5A35230-9D5A-4834-AF10-2AC5BE8095B1}"/>
              </a:ext>
            </a:extLst>
          </p:cNvPr>
          <p:cNvSpPr txBox="1"/>
          <p:nvPr/>
        </p:nvSpPr>
        <p:spPr>
          <a:xfrm>
            <a:off x="4852506" y="2940476"/>
            <a:ext cx="3277634" cy="276999"/>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Core project team </a:t>
            </a:r>
          </a:p>
        </p:txBody>
      </p:sp>
      <p:sp>
        <p:nvSpPr>
          <p:cNvPr id="154" name="TextBox 153">
            <a:extLst>
              <a:ext uri="{FF2B5EF4-FFF2-40B4-BE49-F238E27FC236}">
                <a16:creationId xmlns:a16="http://schemas.microsoft.com/office/drawing/2014/main" id="{56DD3533-EF2E-6CAF-1F9B-C543FD00934F}"/>
              </a:ext>
            </a:extLst>
          </p:cNvPr>
          <p:cNvSpPr txBox="1"/>
          <p:nvPr/>
        </p:nvSpPr>
        <p:spPr>
          <a:xfrm>
            <a:off x="4073531" y="3930557"/>
            <a:ext cx="814647"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Finance</a:t>
            </a:r>
          </a:p>
        </p:txBody>
      </p:sp>
      <p:sp>
        <p:nvSpPr>
          <p:cNvPr id="155" name="TextBox 154">
            <a:extLst>
              <a:ext uri="{FF2B5EF4-FFF2-40B4-BE49-F238E27FC236}">
                <a16:creationId xmlns:a16="http://schemas.microsoft.com/office/drawing/2014/main" id="{0819C7BE-DCD9-AAFF-A8F2-8240DCA5A0E6}"/>
              </a:ext>
            </a:extLst>
          </p:cNvPr>
          <p:cNvSpPr txBox="1"/>
          <p:nvPr/>
        </p:nvSpPr>
        <p:spPr>
          <a:xfrm>
            <a:off x="5416121" y="3914944"/>
            <a:ext cx="736099"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Payroll</a:t>
            </a:r>
          </a:p>
        </p:txBody>
      </p:sp>
      <p:sp>
        <p:nvSpPr>
          <p:cNvPr id="156" name="TextBox 155">
            <a:extLst>
              <a:ext uri="{FF2B5EF4-FFF2-40B4-BE49-F238E27FC236}">
                <a16:creationId xmlns:a16="http://schemas.microsoft.com/office/drawing/2014/main" id="{F4AAB6D3-2ADF-E672-50A0-A1FBE7A8B288}"/>
              </a:ext>
            </a:extLst>
          </p:cNvPr>
          <p:cNvSpPr txBox="1"/>
          <p:nvPr/>
        </p:nvSpPr>
        <p:spPr>
          <a:xfrm>
            <a:off x="6513537" y="3907397"/>
            <a:ext cx="1077539"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Scheduling</a:t>
            </a:r>
          </a:p>
        </p:txBody>
      </p:sp>
      <p:sp>
        <p:nvSpPr>
          <p:cNvPr id="157" name="TextBox 156">
            <a:extLst>
              <a:ext uri="{FF2B5EF4-FFF2-40B4-BE49-F238E27FC236}">
                <a16:creationId xmlns:a16="http://schemas.microsoft.com/office/drawing/2014/main" id="{4811E55E-C84A-9D89-2720-14B732801D1F}"/>
              </a:ext>
            </a:extLst>
          </p:cNvPr>
          <p:cNvSpPr txBox="1"/>
          <p:nvPr/>
        </p:nvSpPr>
        <p:spPr>
          <a:xfrm>
            <a:off x="7932966" y="3856078"/>
            <a:ext cx="851515" cy="461665"/>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Clinical/</a:t>
            </a:r>
          </a:p>
          <a:p>
            <a:pPr algn="ctr"/>
            <a:r>
              <a:rPr lang="en-US" sz="1200" b="1">
                <a:solidFill>
                  <a:schemeClr val="bg1"/>
                </a:solidFill>
                <a:latin typeface="Poppins" pitchFamily="2" charset="77"/>
                <a:ea typeface="League Spartan" charset="0"/>
                <a:cs typeface="Poppins" pitchFamily="2" charset="77"/>
              </a:rPr>
              <a:t>Quality</a:t>
            </a:r>
          </a:p>
        </p:txBody>
      </p:sp>
      <p:graphicFrame>
        <p:nvGraphicFramePr>
          <p:cNvPr id="160" name="Table 164">
            <a:extLst>
              <a:ext uri="{FF2B5EF4-FFF2-40B4-BE49-F238E27FC236}">
                <a16:creationId xmlns:a16="http://schemas.microsoft.com/office/drawing/2014/main" id="{3BEB7110-E84F-BAFB-43CD-3800439FC940}"/>
              </a:ext>
            </a:extLst>
          </p:cNvPr>
          <p:cNvGraphicFramePr>
            <a:graphicFrameLocks noGrp="1"/>
          </p:cNvGraphicFramePr>
          <p:nvPr>
            <p:extLst>
              <p:ext uri="{D42A27DB-BD31-4B8C-83A1-F6EECF244321}">
                <p14:modId xmlns:p14="http://schemas.microsoft.com/office/powerpoint/2010/main" val="1704104085"/>
              </p:ext>
            </p:extLst>
          </p:nvPr>
        </p:nvGraphicFramePr>
        <p:xfrm>
          <a:off x="198666" y="5275999"/>
          <a:ext cx="8936216" cy="962259"/>
        </p:xfrm>
        <a:graphic>
          <a:graphicData uri="http://schemas.openxmlformats.org/drawingml/2006/table">
            <a:tbl>
              <a:tblPr firstRow="1" bandRow="1">
                <a:tableStyleId>{5C22544A-7EE6-4342-B048-85BDC9FD1C3A}</a:tableStyleId>
              </a:tblPr>
              <a:tblGrid>
                <a:gridCol w="4468108">
                  <a:extLst>
                    <a:ext uri="{9D8B030D-6E8A-4147-A177-3AD203B41FA5}">
                      <a16:colId xmlns:a16="http://schemas.microsoft.com/office/drawing/2014/main" val="220322220"/>
                    </a:ext>
                  </a:extLst>
                </a:gridCol>
                <a:gridCol w="4468108">
                  <a:extLst>
                    <a:ext uri="{9D8B030D-6E8A-4147-A177-3AD203B41FA5}">
                      <a16:colId xmlns:a16="http://schemas.microsoft.com/office/drawing/2014/main" val="2115391500"/>
                    </a:ext>
                  </a:extLst>
                </a:gridCol>
              </a:tblGrid>
              <a:tr h="320753">
                <a:tc>
                  <a:txBody>
                    <a:bodyPr/>
                    <a:lstStyle/>
                    <a:p>
                      <a:r>
                        <a:rPr lang="en-AU" sz="1000"/>
                        <a:t>Meeting Type Required</a:t>
                      </a:r>
                    </a:p>
                  </a:txBody>
                  <a:tcPr marL="68580" marR="68580" marT="34290" marB="34290">
                    <a:solidFill>
                      <a:srgbClr val="F2727E"/>
                    </a:solidFill>
                  </a:tcPr>
                </a:tc>
                <a:tc>
                  <a:txBody>
                    <a:bodyPr/>
                    <a:lstStyle/>
                    <a:p>
                      <a:r>
                        <a:rPr lang="en-AU" sz="1000" dirty="0"/>
                        <a:t>Frequency </a:t>
                      </a:r>
                    </a:p>
                  </a:txBody>
                  <a:tcPr marL="68580" marR="68580" marT="34290" marB="34290">
                    <a:solidFill>
                      <a:srgbClr val="F2727E"/>
                    </a:solidFill>
                  </a:tcPr>
                </a:tc>
                <a:extLst>
                  <a:ext uri="{0D108BD9-81ED-4DB2-BD59-A6C34878D82A}">
                    <a16:rowId xmlns:a16="http://schemas.microsoft.com/office/drawing/2014/main" val="4017073124"/>
                  </a:ext>
                </a:extLst>
              </a:tr>
              <a:tr h="320753">
                <a:tc>
                  <a:txBody>
                    <a:bodyPr/>
                    <a:lstStyle/>
                    <a:p>
                      <a:r>
                        <a:rPr lang="en-AU" sz="1000" dirty="0"/>
                        <a:t>Board (reporting)</a:t>
                      </a:r>
                    </a:p>
                  </a:txBody>
                  <a:tcPr marL="68580" marR="68580" marT="34290" marB="34290">
                    <a:noFill/>
                  </a:tcPr>
                </a:tc>
                <a:tc>
                  <a:txBody>
                    <a:bodyPr/>
                    <a:lstStyle/>
                    <a:p>
                      <a:r>
                        <a:rPr lang="en-AU" sz="1000" i="1"/>
                        <a:t>E.g.,</a:t>
                      </a:r>
                      <a:r>
                        <a:rPr lang="en-AU" sz="1000"/>
                        <a:t> </a:t>
                      </a:r>
                      <a:r>
                        <a:rPr lang="en-AU" sz="1000" i="1"/>
                        <a:t>Monthly</a:t>
                      </a:r>
                      <a:endParaRPr lang="en-AU" sz="1000"/>
                    </a:p>
                  </a:txBody>
                  <a:tcPr marL="68580" marR="68580" marT="34290" marB="34290">
                    <a:noFill/>
                  </a:tcPr>
                </a:tc>
                <a:extLst>
                  <a:ext uri="{0D108BD9-81ED-4DB2-BD59-A6C34878D82A}">
                    <a16:rowId xmlns:a16="http://schemas.microsoft.com/office/drawing/2014/main" val="2057302466"/>
                  </a:ext>
                </a:extLst>
              </a:tr>
              <a:tr h="320753">
                <a:tc>
                  <a:txBody>
                    <a:bodyPr/>
                    <a:lstStyle/>
                    <a:p>
                      <a:pPr>
                        <a:lnSpc>
                          <a:spcPts val="1100"/>
                        </a:lnSpc>
                      </a:pPr>
                      <a:r>
                        <a:rPr lang="en-AU" sz="1000" dirty="0"/>
                        <a:t>Project meetings</a:t>
                      </a:r>
                    </a:p>
                  </a:txBody>
                  <a:tcPr marL="68580" marR="68580" marT="34290" marB="34290">
                    <a:no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AU" sz="1000" i="1" dirty="0"/>
                        <a:t>E.g.,</a:t>
                      </a:r>
                      <a:r>
                        <a:rPr lang="en-AU" sz="1000" dirty="0"/>
                        <a:t> </a:t>
                      </a:r>
                      <a:r>
                        <a:rPr lang="en-AU" sz="1000" i="1" dirty="0"/>
                        <a:t>Weekly</a:t>
                      </a:r>
                      <a:r>
                        <a:rPr lang="en-AU" sz="1000" dirty="0"/>
                        <a:t> </a:t>
                      </a:r>
                    </a:p>
                  </a:txBody>
                  <a:tcPr marL="68580" marR="68580" marT="34290" marB="34290">
                    <a:noFill/>
                  </a:tcPr>
                </a:tc>
                <a:extLst>
                  <a:ext uri="{0D108BD9-81ED-4DB2-BD59-A6C34878D82A}">
                    <a16:rowId xmlns:a16="http://schemas.microsoft.com/office/drawing/2014/main" val="4147669936"/>
                  </a:ext>
                </a:extLst>
              </a:tr>
            </a:tbl>
          </a:graphicData>
        </a:graphic>
      </p:graphicFrame>
      <p:sp>
        <p:nvSpPr>
          <p:cNvPr id="2" name="Content Placeholder 2">
            <a:extLst>
              <a:ext uri="{FF2B5EF4-FFF2-40B4-BE49-F238E27FC236}">
                <a16:creationId xmlns:a16="http://schemas.microsoft.com/office/drawing/2014/main" id="{93B885CC-37F5-0E04-321A-A1058EB084DC}"/>
              </a:ext>
            </a:extLst>
          </p:cNvPr>
          <p:cNvSpPr txBox="1">
            <a:spLocks/>
          </p:cNvSpPr>
          <p:nvPr/>
        </p:nvSpPr>
        <p:spPr>
          <a:xfrm>
            <a:off x="167694" y="4710880"/>
            <a:ext cx="7886700" cy="37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500" dirty="0">
                <a:latin typeface="Gotham Rounded Bold" panose="02000000000000000000" pitchFamily="50" charset="0"/>
              </a:rPr>
              <a:t>Meeting Schedule: </a:t>
            </a:r>
          </a:p>
        </p:txBody>
      </p:sp>
      <p:sp>
        <p:nvSpPr>
          <p:cNvPr id="22" name="TextBox 21">
            <a:extLst>
              <a:ext uri="{FF2B5EF4-FFF2-40B4-BE49-F238E27FC236}">
                <a16:creationId xmlns:a16="http://schemas.microsoft.com/office/drawing/2014/main" id="{8460497D-9EA3-BB71-879F-DECB17CB6E39}"/>
              </a:ext>
            </a:extLst>
          </p:cNvPr>
          <p:cNvSpPr txBox="1"/>
          <p:nvPr/>
        </p:nvSpPr>
        <p:spPr>
          <a:xfrm>
            <a:off x="3907564" y="4230969"/>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25" name="Rectangle: Rounded Corners 24">
            <a:extLst>
              <a:ext uri="{FF2B5EF4-FFF2-40B4-BE49-F238E27FC236}">
                <a16:creationId xmlns:a16="http://schemas.microsoft.com/office/drawing/2014/main" id="{BE481F97-B65E-F2C4-2D7F-D4659E139906}"/>
              </a:ext>
            </a:extLst>
          </p:cNvPr>
          <p:cNvSpPr/>
          <p:nvPr/>
        </p:nvSpPr>
        <p:spPr>
          <a:xfrm>
            <a:off x="5621846" y="1896136"/>
            <a:ext cx="1658035" cy="31134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2"/>
                </a:solidFill>
                <a:latin typeface="Poppins" pitchFamily="2" charset="77"/>
                <a:cs typeface="Poppins" pitchFamily="2" charset="77"/>
              </a:rPr>
              <a:t>Project sponsor</a:t>
            </a:r>
          </a:p>
        </p:txBody>
      </p:sp>
      <p:sp>
        <p:nvSpPr>
          <p:cNvPr id="29" name="Rectangle: Rounded Corners 28">
            <a:extLst>
              <a:ext uri="{FF2B5EF4-FFF2-40B4-BE49-F238E27FC236}">
                <a16:creationId xmlns:a16="http://schemas.microsoft.com/office/drawing/2014/main" id="{F14700D2-F5EA-7EC6-6497-3E88E6E96558}"/>
              </a:ext>
            </a:extLst>
          </p:cNvPr>
          <p:cNvSpPr/>
          <p:nvPr/>
        </p:nvSpPr>
        <p:spPr>
          <a:xfrm>
            <a:off x="6811637" y="1580766"/>
            <a:ext cx="1315365" cy="2596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tx2"/>
                </a:solidFill>
                <a:latin typeface="Poppins" pitchFamily="2" charset="77"/>
                <a:cs typeface="Poppins" pitchFamily="2" charset="77"/>
              </a:rPr>
              <a:t>BOARD</a:t>
            </a:r>
          </a:p>
        </p:txBody>
      </p:sp>
      <p:cxnSp>
        <p:nvCxnSpPr>
          <p:cNvPr id="31" name="Connector: Elbow 30">
            <a:extLst>
              <a:ext uri="{FF2B5EF4-FFF2-40B4-BE49-F238E27FC236}">
                <a16:creationId xmlns:a16="http://schemas.microsoft.com/office/drawing/2014/main" id="{3DC2E924-1A7B-BDA7-6B32-006B2863D593}"/>
              </a:ext>
            </a:extLst>
          </p:cNvPr>
          <p:cNvCxnSpPr>
            <a:cxnSpLocks/>
            <a:stCxn id="25" idx="0"/>
            <a:endCxn id="29" idx="1"/>
          </p:cNvCxnSpPr>
          <p:nvPr/>
        </p:nvCxnSpPr>
        <p:spPr>
          <a:xfrm rot="5400000" flipH="1" flipV="1">
            <a:off x="6538476" y="1622975"/>
            <a:ext cx="185549" cy="3607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116">
            <a:extLst>
              <a:ext uri="{FF2B5EF4-FFF2-40B4-BE49-F238E27FC236}">
                <a16:creationId xmlns:a16="http://schemas.microsoft.com/office/drawing/2014/main" id="{AE3BCE18-9ADF-6203-6377-060498113A73}"/>
              </a:ext>
            </a:extLst>
          </p:cNvPr>
          <p:cNvSpPr/>
          <p:nvPr/>
        </p:nvSpPr>
        <p:spPr>
          <a:xfrm>
            <a:off x="3921512" y="3511235"/>
            <a:ext cx="5034312" cy="23080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39" name="TextBox 38">
            <a:extLst>
              <a:ext uri="{FF2B5EF4-FFF2-40B4-BE49-F238E27FC236}">
                <a16:creationId xmlns:a16="http://schemas.microsoft.com/office/drawing/2014/main" id="{888A2109-73C3-969A-05FC-D0B6D94DD64F}"/>
              </a:ext>
            </a:extLst>
          </p:cNvPr>
          <p:cNvSpPr txBox="1"/>
          <p:nvPr/>
        </p:nvSpPr>
        <p:spPr>
          <a:xfrm>
            <a:off x="4837503" y="3507190"/>
            <a:ext cx="3277634" cy="276999"/>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FUNCTIONAL TEAMS</a:t>
            </a:r>
          </a:p>
        </p:txBody>
      </p:sp>
      <p:sp>
        <p:nvSpPr>
          <p:cNvPr id="3" name="Rectangle: Rounded Corners 2">
            <a:extLst>
              <a:ext uri="{FF2B5EF4-FFF2-40B4-BE49-F238E27FC236}">
                <a16:creationId xmlns:a16="http://schemas.microsoft.com/office/drawing/2014/main" id="{BDB710C4-1102-2CC2-CCB4-CFA0FBBC1FC4}"/>
              </a:ext>
            </a:extLst>
          </p:cNvPr>
          <p:cNvSpPr/>
          <p:nvPr/>
        </p:nvSpPr>
        <p:spPr>
          <a:xfrm>
            <a:off x="1757154" y="2913056"/>
            <a:ext cx="1676911" cy="1196357"/>
          </a:xfrm>
          <a:prstGeom prst="roundRect">
            <a:avLst/>
          </a:prstGeom>
          <a:solidFill>
            <a:schemeClr val="bg1"/>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accent2"/>
                </a:solidFill>
              </a:rPr>
              <a:t>Vendor project team </a:t>
            </a:r>
          </a:p>
        </p:txBody>
      </p:sp>
      <p:cxnSp>
        <p:nvCxnSpPr>
          <p:cNvPr id="7" name="Connector: Elbow 6">
            <a:extLst>
              <a:ext uri="{FF2B5EF4-FFF2-40B4-BE49-F238E27FC236}">
                <a16:creationId xmlns:a16="http://schemas.microsoft.com/office/drawing/2014/main" id="{83360DEB-C29D-E227-B547-BC9E78D8A591}"/>
              </a:ext>
            </a:extLst>
          </p:cNvPr>
          <p:cNvCxnSpPr>
            <a:stCxn id="3" idx="0"/>
          </p:cNvCxnSpPr>
          <p:nvPr/>
        </p:nvCxnSpPr>
        <p:spPr>
          <a:xfrm rot="5400000" flipH="1" flipV="1">
            <a:off x="3839995" y="1332931"/>
            <a:ext cx="335741" cy="2824511"/>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7C3D42-AB14-4C06-4246-76C13A5AFFBF}"/>
              </a:ext>
            </a:extLst>
          </p:cNvPr>
          <p:cNvSpPr txBox="1"/>
          <p:nvPr/>
        </p:nvSpPr>
        <p:spPr>
          <a:xfrm>
            <a:off x="5182580" y="4225771"/>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13" name="TextBox 12">
            <a:extLst>
              <a:ext uri="{FF2B5EF4-FFF2-40B4-BE49-F238E27FC236}">
                <a16:creationId xmlns:a16="http://schemas.microsoft.com/office/drawing/2014/main" id="{133DB9DD-232A-4332-E4E2-66E8144418CB}"/>
              </a:ext>
            </a:extLst>
          </p:cNvPr>
          <p:cNvSpPr txBox="1"/>
          <p:nvPr/>
        </p:nvSpPr>
        <p:spPr>
          <a:xfrm>
            <a:off x="6430037" y="4232177"/>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14" name="TextBox 13">
            <a:extLst>
              <a:ext uri="{FF2B5EF4-FFF2-40B4-BE49-F238E27FC236}">
                <a16:creationId xmlns:a16="http://schemas.microsoft.com/office/drawing/2014/main" id="{86909060-9FC6-BC8A-36A7-7D442D02FE56}"/>
              </a:ext>
            </a:extLst>
          </p:cNvPr>
          <p:cNvSpPr txBox="1"/>
          <p:nvPr/>
        </p:nvSpPr>
        <p:spPr>
          <a:xfrm>
            <a:off x="7758630" y="4246614"/>
            <a:ext cx="1202131" cy="577081"/>
          </a:xfrm>
          <a:prstGeom prst="rect">
            <a:avLst/>
          </a:prstGeom>
          <a:noFill/>
        </p:spPr>
        <p:txBody>
          <a:bodyPr wrap="squar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16" name="Rectangle 15">
            <a:extLst>
              <a:ext uri="{FF2B5EF4-FFF2-40B4-BE49-F238E27FC236}">
                <a16:creationId xmlns:a16="http://schemas.microsoft.com/office/drawing/2014/main" id="{15231DEE-96B9-C36B-9081-0FFD28A66C0E}"/>
              </a:ext>
            </a:extLst>
          </p:cNvPr>
          <p:cNvSpPr/>
          <p:nvPr/>
        </p:nvSpPr>
        <p:spPr>
          <a:xfrm>
            <a:off x="0" y="736905"/>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sp>
        <p:nvSpPr>
          <p:cNvPr id="17" name="TextBox 16">
            <a:extLst>
              <a:ext uri="{FF2B5EF4-FFF2-40B4-BE49-F238E27FC236}">
                <a16:creationId xmlns:a16="http://schemas.microsoft.com/office/drawing/2014/main" id="{D3D436CC-8B56-7F82-2B21-7A6D9D893C94}"/>
              </a:ext>
            </a:extLst>
          </p:cNvPr>
          <p:cNvSpPr txBox="1"/>
          <p:nvPr/>
        </p:nvSpPr>
        <p:spPr>
          <a:xfrm>
            <a:off x="1" y="783599"/>
            <a:ext cx="9131928"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30" name="Oval 29">
            <a:extLst>
              <a:ext uri="{FF2B5EF4-FFF2-40B4-BE49-F238E27FC236}">
                <a16:creationId xmlns:a16="http://schemas.microsoft.com/office/drawing/2014/main" id="{78901970-2978-948E-EBB7-A87651BE17CE}"/>
              </a:ext>
            </a:extLst>
          </p:cNvPr>
          <p:cNvSpPr/>
          <p:nvPr/>
        </p:nvSpPr>
        <p:spPr>
          <a:xfrm>
            <a:off x="1600512" y="1495431"/>
            <a:ext cx="313285" cy="313285"/>
          </a:xfrm>
          <a:prstGeom prst="ellipse">
            <a:avLst/>
          </a:prstGeom>
          <a:solidFill>
            <a:srgbClr val="111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350">
                <a:latin typeface="Gotham Rounded Bold" panose="02000000000000000000" pitchFamily="50" charset="0"/>
              </a:rPr>
              <a:t>1</a:t>
            </a:r>
          </a:p>
        </p:txBody>
      </p:sp>
      <p:pic>
        <p:nvPicPr>
          <p:cNvPr id="5" name="Picture 4">
            <a:extLst>
              <a:ext uri="{FF2B5EF4-FFF2-40B4-BE49-F238E27FC236}">
                <a16:creationId xmlns:a16="http://schemas.microsoft.com/office/drawing/2014/main" id="{2AD75871-EAC4-1389-34DA-EF698D86F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1" y="535717"/>
            <a:ext cx="9131929" cy="296746"/>
          </a:xfrm>
          <a:prstGeom prst="rect">
            <a:avLst/>
          </a:prstGeom>
        </p:spPr>
      </p:pic>
    </p:spTree>
    <p:extLst>
      <p:ext uri="{BB962C8B-B14F-4D97-AF65-F5344CB8AC3E}">
        <p14:creationId xmlns:p14="http://schemas.microsoft.com/office/powerpoint/2010/main" val="380637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ubtitle 2">
            <a:extLst>
              <a:ext uri="{FF2B5EF4-FFF2-40B4-BE49-F238E27FC236}">
                <a16:creationId xmlns:a16="http://schemas.microsoft.com/office/drawing/2014/main" id="{E46D16FC-33E8-904F-8DA9-FBAC0CE3EAD9}"/>
              </a:ext>
            </a:extLst>
          </p:cNvPr>
          <p:cNvSpPr txBox="1">
            <a:spLocks/>
          </p:cNvSpPr>
          <p:nvPr/>
        </p:nvSpPr>
        <p:spPr>
          <a:xfrm>
            <a:off x="2101406" y="4789045"/>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72" name="Subtitle 2">
            <a:extLst>
              <a:ext uri="{FF2B5EF4-FFF2-40B4-BE49-F238E27FC236}">
                <a16:creationId xmlns:a16="http://schemas.microsoft.com/office/drawing/2014/main" id="{B899B31A-CC82-3C47-87BD-17FBC1A614BD}"/>
              </a:ext>
            </a:extLst>
          </p:cNvPr>
          <p:cNvSpPr txBox="1">
            <a:spLocks/>
          </p:cNvSpPr>
          <p:nvPr/>
        </p:nvSpPr>
        <p:spPr>
          <a:xfrm>
            <a:off x="4328499" y="4789045"/>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78" name="Subtitle 2">
            <a:extLst>
              <a:ext uri="{FF2B5EF4-FFF2-40B4-BE49-F238E27FC236}">
                <a16:creationId xmlns:a16="http://schemas.microsoft.com/office/drawing/2014/main" id="{912152DE-6F46-C646-A653-8EB96DEDE7FF}"/>
              </a:ext>
            </a:extLst>
          </p:cNvPr>
          <p:cNvSpPr txBox="1">
            <a:spLocks/>
          </p:cNvSpPr>
          <p:nvPr/>
        </p:nvSpPr>
        <p:spPr>
          <a:xfrm>
            <a:off x="6558243" y="4789045"/>
            <a:ext cx="490840" cy="173124"/>
          </a:xfrm>
          <a:prstGeom prst="rect">
            <a:avLst/>
          </a:prstGeom>
        </p:spPr>
        <p:txBody>
          <a:bodyPr vert="horz" wrap="non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bg1"/>
                </a:solidFill>
                <a:latin typeface="Calibri" panose="020F0502020204030204" pitchFamily="34" charset="0"/>
                <a:ea typeface="Calibri" panose="020F0502020204030204" pitchFamily="34" charset="0"/>
                <a:cs typeface="Mukta ExtraLight" panose="020B0000000000000000" pitchFamily="34" charset="77"/>
              </a:rPr>
              <a:t>Manager</a:t>
            </a:r>
          </a:p>
        </p:txBody>
      </p:sp>
      <p:sp>
        <p:nvSpPr>
          <p:cNvPr id="116" name="Rounded Rectangle 115">
            <a:extLst>
              <a:ext uri="{FF2B5EF4-FFF2-40B4-BE49-F238E27FC236}">
                <a16:creationId xmlns:a16="http://schemas.microsoft.com/office/drawing/2014/main" id="{249A844A-C4D6-4940-9A26-B258676B404D}"/>
              </a:ext>
            </a:extLst>
          </p:cNvPr>
          <p:cNvSpPr/>
          <p:nvPr/>
        </p:nvSpPr>
        <p:spPr>
          <a:xfrm>
            <a:off x="4399910" y="2290897"/>
            <a:ext cx="2592507" cy="459788"/>
          </a:xfrm>
          <a:prstGeom prst="roundRect">
            <a:avLst/>
          </a:prstGeom>
          <a:solidFill>
            <a:srgbClr val="F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62" name="TextBox 161">
            <a:extLst>
              <a:ext uri="{FF2B5EF4-FFF2-40B4-BE49-F238E27FC236}">
                <a16:creationId xmlns:a16="http://schemas.microsoft.com/office/drawing/2014/main" id="{57FD9317-8468-CF45-ADA7-DDF3B746BA41}"/>
              </a:ext>
            </a:extLst>
          </p:cNvPr>
          <p:cNvSpPr txBox="1"/>
          <p:nvPr/>
        </p:nvSpPr>
        <p:spPr>
          <a:xfrm>
            <a:off x="4617677" y="2517806"/>
            <a:ext cx="2142407" cy="253916"/>
          </a:xfrm>
          <a:prstGeom prst="rect">
            <a:avLst/>
          </a:prstGeom>
          <a:noFill/>
        </p:spPr>
        <p:txBody>
          <a:bodyPr wrap="square" rtlCol="0" anchor="ctr" anchorCtr="0">
            <a:spAutoFit/>
          </a:bodyPr>
          <a:lstStyle/>
          <a:p>
            <a:pPr algn="ctr"/>
            <a:r>
              <a:rPr lang="en-US" sz="1050" dirty="0">
                <a:solidFill>
                  <a:schemeClr val="bg1"/>
                </a:solidFill>
                <a:latin typeface="Poppins" pitchFamily="2" charset="77"/>
                <a:ea typeface="League Spartan" charset="0"/>
                <a:cs typeface="Poppins" pitchFamily="2" charset="77"/>
              </a:rPr>
              <a:t>Implementation Partner </a:t>
            </a:r>
          </a:p>
        </p:txBody>
      </p:sp>
      <p:sp>
        <p:nvSpPr>
          <p:cNvPr id="150" name="TextBox 149">
            <a:extLst>
              <a:ext uri="{FF2B5EF4-FFF2-40B4-BE49-F238E27FC236}">
                <a16:creationId xmlns:a16="http://schemas.microsoft.com/office/drawing/2014/main" id="{E1E0D027-A5AC-B122-50FF-5A970016866B}"/>
              </a:ext>
            </a:extLst>
          </p:cNvPr>
          <p:cNvSpPr txBox="1"/>
          <p:nvPr/>
        </p:nvSpPr>
        <p:spPr>
          <a:xfrm>
            <a:off x="5143293" y="2298433"/>
            <a:ext cx="1119217"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Project lead</a:t>
            </a:r>
          </a:p>
        </p:txBody>
      </p:sp>
      <p:graphicFrame>
        <p:nvGraphicFramePr>
          <p:cNvPr id="160" name="Table 164">
            <a:extLst>
              <a:ext uri="{FF2B5EF4-FFF2-40B4-BE49-F238E27FC236}">
                <a16:creationId xmlns:a16="http://schemas.microsoft.com/office/drawing/2014/main" id="{3BEB7110-E84F-BAFB-43CD-3800439FC940}"/>
              </a:ext>
            </a:extLst>
          </p:cNvPr>
          <p:cNvGraphicFramePr>
            <a:graphicFrameLocks noGrp="1"/>
          </p:cNvGraphicFramePr>
          <p:nvPr>
            <p:extLst>
              <p:ext uri="{D42A27DB-BD31-4B8C-83A1-F6EECF244321}">
                <p14:modId xmlns:p14="http://schemas.microsoft.com/office/powerpoint/2010/main" val="2688268695"/>
              </p:ext>
            </p:extLst>
          </p:nvPr>
        </p:nvGraphicFramePr>
        <p:xfrm>
          <a:off x="221346" y="5273442"/>
          <a:ext cx="8792662" cy="1023180"/>
        </p:xfrm>
        <a:graphic>
          <a:graphicData uri="http://schemas.openxmlformats.org/drawingml/2006/table">
            <a:tbl>
              <a:tblPr firstRow="1" bandRow="1">
                <a:tableStyleId>{5C22544A-7EE6-4342-B048-85BDC9FD1C3A}</a:tableStyleId>
              </a:tblPr>
              <a:tblGrid>
                <a:gridCol w="4396331">
                  <a:extLst>
                    <a:ext uri="{9D8B030D-6E8A-4147-A177-3AD203B41FA5}">
                      <a16:colId xmlns:a16="http://schemas.microsoft.com/office/drawing/2014/main" val="220322220"/>
                    </a:ext>
                  </a:extLst>
                </a:gridCol>
                <a:gridCol w="4396331">
                  <a:extLst>
                    <a:ext uri="{9D8B030D-6E8A-4147-A177-3AD203B41FA5}">
                      <a16:colId xmlns:a16="http://schemas.microsoft.com/office/drawing/2014/main" val="2115391500"/>
                    </a:ext>
                  </a:extLst>
                </a:gridCol>
              </a:tblGrid>
              <a:tr h="223080">
                <a:tc>
                  <a:txBody>
                    <a:bodyPr/>
                    <a:lstStyle/>
                    <a:p>
                      <a:r>
                        <a:rPr lang="en-AU" sz="1000" dirty="0"/>
                        <a:t>Meeting Type Required</a:t>
                      </a:r>
                    </a:p>
                  </a:txBody>
                  <a:tcPr marL="68580" marR="68580" marT="34290" marB="34290">
                    <a:solidFill>
                      <a:srgbClr val="F2727E"/>
                    </a:solidFill>
                  </a:tcPr>
                </a:tc>
                <a:tc>
                  <a:txBody>
                    <a:bodyPr/>
                    <a:lstStyle/>
                    <a:p>
                      <a:r>
                        <a:rPr lang="en-AU" sz="1000" dirty="0"/>
                        <a:t>Frequency </a:t>
                      </a:r>
                    </a:p>
                  </a:txBody>
                  <a:tcPr marL="68580" marR="68580" marT="34290" marB="34290">
                    <a:solidFill>
                      <a:srgbClr val="F2727E"/>
                    </a:solidFill>
                  </a:tcPr>
                </a:tc>
                <a:extLst>
                  <a:ext uri="{0D108BD9-81ED-4DB2-BD59-A6C34878D82A}">
                    <a16:rowId xmlns:a16="http://schemas.microsoft.com/office/drawing/2014/main" val="4017073124"/>
                  </a:ext>
                </a:extLst>
              </a:tr>
              <a:tr h="262890">
                <a:tc>
                  <a:txBody>
                    <a:bodyPr/>
                    <a:lstStyle/>
                    <a:p>
                      <a:r>
                        <a:rPr lang="en-AU" sz="1300" dirty="0"/>
                        <a:t>Board (reporting)</a:t>
                      </a:r>
                    </a:p>
                  </a:txBody>
                  <a:tcPr marL="68580" marR="68580" marT="34290" marB="34290">
                    <a:noFill/>
                  </a:tcPr>
                </a:tc>
                <a:tc>
                  <a:txBody>
                    <a:bodyPr/>
                    <a:lstStyle/>
                    <a:p>
                      <a:r>
                        <a:rPr lang="en-AU" sz="1300" i="1"/>
                        <a:t>E.g.,</a:t>
                      </a:r>
                      <a:r>
                        <a:rPr lang="en-AU" sz="1300"/>
                        <a:t> </a:t>
                      </a:r>
                      <a:r>
                        <a:rPr lang="en-AU" sz="1300" i="1"/>
                        <a:t>Monthly</a:t>
                      </a:r>
                      <a:endParaRPr lang="en-AU" sz="1300"/>
                    </a:p>
                  </a:txBody>
                  <a:tcPr marL="68580" marR="68580" marT="34290" marB="34290">
                    <a:noFill/>
                  </a:tcPr>
                </a:tc>
                <a:extLst>
                  <a:ext uri="{0D108BD9-81ED-4DB2-BD59-A6C34878D82A}">
                    <a16:rowId xmlns:a16="http://schemas.microsoft.com/office/drawing/2014/main" val="2057302466"/>
                  </a:ext>
                </a:extLst>
              </a:tr>
              <a:tr h="262890">
                <a:tc>
                  <a:txBody>
                    <a:bodyPr/>
                    <a:lstStyle/>
                    <a:p>
                      <a:r>
                        <a:rPr lang="en-AU" sz="1300" dirty="0"/>
                        <a:t>Steering committee</a:t>
                      </a:r>
                    </a:p>
                  </a:txBody>
                  <a:tcPr marL="68580" marR="68580" marT="34290" marB="34290"/>
                </a:tc>
                <a:tc>
                  <a:txBody>
                    <a:bodyPr/>
                    <a:lstStyle/>
                    <a:p>
                      <a:r>
                        <a:rPr lang="en-AU" sz="1300" i="1" dirty="0"/>
                        <a:t>E.g., Monthly</a:t>
                      </a:r>
                    </a:p>
                  </a:txBody>
                  <a:tcPr marL="68580" marR="68580" marT="34290" marB="34290"/>
                </a:tc>
                <a:extLst>
                  <a:ext uri="{0D108BD9-81ED-4DB2-BD59-A6C34878D82A}">
                    <a16:rowId xmlns:a16="http://schemas.microsoft.com/office/drawing/2014/main" val="679427410"/>
                  </a:ext>
                </a:extLst>
              </a:tr>
              <a:tr h="262890">
                <a:tc>
                  <a:txBody>
                    <a:bodyPr/>
                    <a:lstStyle/>
                    <a:p>
                      <a:r>
                        <a:rPr lang="en-AU" sz="1300" dirty="0"/>
                        <a:t>Project meetings</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i="1" dirty="0"/>
                        <a:t>E.g.,</a:t>
                      </a:r>
                      <a:r>
                        <a:rPr lang="en-AU" sz="1300" dirty="0"/>
                        <a:t> </a:t>
                      </a:r>
                      <a:r>
                        <a:rPr lang="en-AU" sz="1300" i="1" dirty="0"/>
                        <a:t>Weekly</a:t>
                      </a:r>
                      <a:r>
                        <a:rPr lang="en-AU" sz="1300" dirty="0"/>
                        <a:t> </a:t>
                      </a:r>
                    </a:p>
                  </a:txBody>
                  <a:tcPr marL="68580" marR="68580" marT="34290" marB="34290">
                    <a:noFill/>
                  </a:tcPr>
                </a:tc>
                <a:extLst>
                  <a:ext uri="{0D108BD9-81ED-4DB2-BD59-A6C34878D82A}">
                    <a16:rowId xmlns:a16="http://schemas.microsoft.com/office/drawing/2014/main" val="4147669936"/>
                  </a:ext>
                </a:extLst>
              </a:tr>
            </a:tbl>
          </a:graphicData>
        </a:graphic>
      </p:graphicFrame>
      <p:sp>
        <p:nvSpPr>
          <p:cNvPr id="25" name="Rectangle: Rounded Corners 24">
            <a:extLst>
              <a:ext uri="{FF2B5EF4-FFF2-40B4-BE49-F238E27FC236}">
                <a16:creationId xmlns:a16="http://schemas.microsoft.com/office/drawing/2014/main" id="{BE481F97-B65E-F2C4-2D7F-D4659E139906}"/>
              </a:ext>
            </a:extLst>
          </p:cNvPr>
          <p:cNvSpPr/>
          <p:nvPr/>
        </p:nvSpPr>
        <p:spPr>
          <a:xfrm>
            <a:off x="4385987" y="1929605"/>
            <a:ext cx="2620353" cy="3034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Poppins" pitchFamily="2" charset="77"/>
                <a:cs typeface="Poppins" pitchFamily="2" charset="77"/>
              </a:rPr>
              <a:t>Project sponsor</a:t>
            </a:r>
          </a:p>
        </p:txBody>
      </p:sp>
      <p:sp>
        <p:nvSpPr>
          <p:cNvPr id="29" name="Rectangle: Rounded Corners 28">
            <a:extLst>
              <a:ext uri="{FF2B5EF4-FFF2-40B4-BE49-F238E27FC236}">
                <a16:creationId xmlns:a16="http://schemas.microsoft.com/office/drawing/2014/main" id="{F14700D2-F5EA-7EC6-6497-3E88E6E96558}"/>
              </a:ext>
            </a:extLst>
          </p:cNvPr>
          <p:cNvSpPr/>
          <p:nvPr/>
        </p:nvSpPr>
        <p:spPr>
          <a:xfrm>
            <a:off x="7168674" y="1564651"/>
            <a:ext cx="1658035" cy="283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bg1"/>
                </a:solidFill>
                <a:latin typeface="Poppins" pitchFamily="2" charset="77"/>
                <a:cs typeface="Poppins" pitchFamily="2" charset="77"/>
              </a:rPr>
              <a:t>BOARD</a:t>
            </a:r>
          </a:p>
        </p:txBody>
      </p:sp>
      <p:cxnSp>
        <p:nvCxnSpPr>
          <p:cNvPr id="31" name="Connector: Elbow 30">
            <a:extLst>
              <a:ext uri="{FF2B5EF4-FFF2-40B4-BE49-F238E27FC236}">
                <a16:creationId xmlns:a16="http://schemas.microsoft.com/office/drawing/2014/main" id="{3DC2E924-1A7B-BDA7-6B32-006B2863D593}"/>
              </a:ext>
            </a:extLst>
          </p:cNvPr>
          <p:cNvCxnSpPr>
            <a:cxnSpLocks/>
            <a:stCxn id="25" idx="0"/>
            <a:endCxn id="29" idx="1"/>
          </p:cNvCxnSpPr>
          <p:nvPr/>
        </p:nvCxnSpPr>
        <p:spPr>
          <a:xfrm rot="5400000" flipH="1" flipV="1">
            <a:off x="6320929" y="1081860"/>
            <a:ext cx="222980" cy="14725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4AE2260-531E-1AF8-0A3F-4DF36697F0ED}"/>
              </a:ext>
            </a:extLst>
          </p:cNvPr>
          <p:cNvSpPr/>
          <p:nvPr/>
        </p:nvSpPr>
        <p:spPr>
          <a:xfrm>
            <a:off x="7168673" y="1955215"/>
            <a:ext cx="1656665" cy="6421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Poppins" pitchFamily="2" charset="77"/>
                <a:cs typeface="Poppins" pitchFamily="2" charset="77"/>
              </a:rPr>
              <a:t>Steering committee</a:t>
            </a:r>
          </a:p>
        </p:txBody>
      </p:sp>
      <p:sp>
        <p:nvSpPr>
          <p:cNvPr id="3" name="Rectangle: Rounded Corners 2">
            <a:extLst>
              <a:ext uri="{FF2B5EF4-FFF2-40B4-BE49-F238E27FC236}">
                <a16:creationId xmlns:a16="http://schemas.microsoft.com/office/drawing/2014/main" id="{D30A6A22-D5CD-2A5E-8313-ECC8A4A3AE89}"/>
              </a:ext>
            </a:extLst>
          </p:cNvPr>
          <p:cNvSpPr/>
          <p:nvPr/>
        </p:nvSpPr>
        <p:spPr>
          <a:xfrm>
            <a:off x="1892517" y="2834055"/>
            <a:ext cx="1676911" cy="1196357"/>
          </a:xfrm>
          <a:prstGeom prst="roundRect">
            <a:avLst/>
          </a:prstGeom>
          <a:solidFill>
            <a:schemeClr val="bg1"/>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accent2"/>
                </a:solidFill>
              </a:rPr>
              <a:t>Vendor project team </a:t>
            </a:r>
          </a:p>
        </p:txBody>
      </p:sp>
      <p:cxnSp>
        <p:nvCxnSpPr>
          <p:cNvPr id="4" name="Connector: Elbow 3">
            <a:extLst>
              <a:ext uri="{FF2B5EF4-FFF2-40B4-BE49-F238E27FC236}">
                <a16:creationId xmlns:a16="http://schemas.microsoft.com/office/drawing/2014/main" id="{67C9D89C-4892-9559-C616-FDD0CFDC366C}"/>
              </a:ext>
            </a:extLst>
          </p:cNvPr>
          <p:cNvCxnSpPr>
            <a:cxnSpLocks/>
            <a:stCxn id="3" idx="0"/>
            <a:endCxn id="116" idx="1"/>
          </p:cNvCxnSpPr>
          <p:nvPr/>
        </p:nvCxnSpPr>
        <p:spPr>
          <a:xfrm rot="5400000" flipH="1" flipV="1">
            <a:off x="3408810" y="1842955"/>
            <a:ext cx="313264" cy="1668938"/>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6B6299D6-AA17-F9ED-E63C-DDDECF971C5A}"/>
              </a:ext>
            </a:extLst>
          </p:cNvPr>
          <p:cNvSpPr txBox="1">
            <a:spLocks/>
          </p:cNvSpPr>
          <p:nvPr/>
        </p:nvSpPr>
        <p:spPr>
          <a:xfrm>
            <a:off x="150397" y="5005907"/>
            <a:ext cx="2268984" cy="37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500" dirty="0">
                <a:latin typeface="Gotham Rounded Bold" panose="02000000000000000000" pitchFamily="50" charset="0"/>
              </a:rPr>
              <a:t>Meeting Schedule: </a:t>
            </a:r>
          </a:p>
        </p:txBody>
      </p:sp>
      <p:grpSp>
        <p:nvGrpSpPr>
          <p:cNvPr id="7" name="Group 6">
            <a:extLst>
              <a:ext uri="{FF2B5EF4-FFF2-40B4-BE49-F238E27FC236}">
                <a16:creationId xmlns:a16="http://schemas.microsoft.com/office/drawing/2014/main" id="{931EEC8C-EB9C-2151-F715-19634330DD21}"/>
              </a:ext>
            </a:extLst>
          </p:cNvPr>
          <p:cNvGrpSpPr/>
          <p:nvPr/>
        </p:nvGrpSpPr>
        <p:grpSpPr>
          <a:xfrm>
            <a:off x="5196759" y="3680674"/>
            <a:ext cx="3758347" cy="1076245"/>
            <a:chOff x="3408256" y="2950667"/>
            <a:chExt cx="5011129" cy="1793516"/>
          </a:xfrm>
        </p:grpSpPr>
        <p:sp>
          <p:nvSpPr>
            <p:cNvPr id="8" name="Rounded Rectangle 116">
              <a:extLst>
                <a:ext uri="{FF2B5EF4-FFF2-40B4-BE49-F238E27FC236}">
                  <a16:creationId xmlns:a16="http://schemas.microsoft.com/office/drawing/2014/main" id="{C3B55530-6742-5CCA-DF80-A4882078D93B}"/>
                </a:ext>
              </a:extLst>
            </p:cNvPr>
            <p:cNvSpPr/>
            <p:nvPr/>
          </p:nvSpPr>
          <p:spPr>
            <a:xfrm>
              <a:off x="3408256" y="2950668"/>
              <a:ext cx="1568223" cy="174401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9" name="Rounded Rectangle 116">
              <a:extLst>
                <a:ext uri="{FF2B5EF4-FFF2-40B4-BE49-F238E27FC236}">
                  <a16:creationId xmlns:a16="http://schemas.microsoft.com/office/drawing/2014/main" id="{B25E0B4A-E7A0-2BAA-95FD-648BCC572CCD}"/>
                </a:ext>
              </a:extLst>
            </p:cNvPr>
            <p:cNvSpPr/>
            <p:nvPr/>
          </p:nvSpPr>
          <p:spPr>
            <a:xfrm>
              <a:off x="6851162" y="2950667"/>
              <a:ext cx="1568223" cy="1793516"/>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0" name="Rounded Rectangle 116">
              <a:extLst>
                <a:ext uri="{FF2B5EF4-FFF2-40B4-BE49-F238E27FC236}">
                  <a16:creationId xmlns:a16="http://schemas.microsoft.com/office/drawing/2014/main" id="{1EB40AF8-178E-FFB3-2EAE-54C903F523AC}"/>
                </a:ext>
              </a:extLst>
            </p:cNvPr>
            <p:cNvSpPr/>
            <p:nvPr/>
          </p:nvSpPr>
          <p:spPr>
            <a:xfrm>
              <a:off x="5087398" y="2957939"/>
              <a:ext cx="1610561" cy="1736743"/>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grpSp>
      <p:sp>
        <p:nvSpPr>
          <p:cNvPr id="11" name="Rounded Rectangle 116">
            <a:extLst>
              <a:ext uri="{FF2B5EF4-FFF2-40B4-BE49-F238E27FC236}">
                <a16:creationId xmlns:a16="http://schemas.microsoft.com/office/drawing/2014/main" id="{0092BC75-E4AB-0DBE-EBB5-D6DECA88BE83}"/>
              </a:ext>
            </a:extLst>
          </p:cNvPr>
          <p:cNvSpPr/>
          <p:nvPr/>
        </p:nvSpPr>
        <p:spPr>
          <a:xfrm>
            <a:off x="3934019" y="3680676"/>
            <a:ext cx="1188708" cy="1044746"/>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solidFill>
                <a:schemeClr val="accent2"/>
              </a:solidFill>
              <a:latin typeface="Calibri" panose="020F0502020204030204" pitchFamily="34" charset="0"/>
            </a:endParaRPr>
          </a:p>
        </p:txBody>
      </p:sp>
      <p:sp>
        <p:nvSpPr>
          <p:cNvPr id="12" name="TextBox 11">
            <a:extLst>
              <a:ext uri="{FF2B5EF4-FFF2-40B4-BE49-F238E27FC236}">
                <a16:creationId xmlns:a16="http://schemas.microsoft.com/office/drawing/2014/main" id="{54BE91D1-6F6A-5FF9-4D45-ECACA9D7C86A}"/>
              </a:ext>
            </a:extLst>
          </p:cNvPr>
          <p:cNvSpPr txBox="1"/>
          <p:nvPr/>
        </p:nvSpPr>
        <p:spPr>
          <a:xfrm>
            <a:off x="4432946" y="3740991"/>
            <a:ext cx="184731" cy="253916"/>
          </a:xfrm>
          <a:prstGeom prst="rect">
            <a:avLst/>
          </a:prstGeom>
          <a:noFill/>
        </p:spPr>
        <p:txBody>
          <a:bodyPr wrap="none" rtlCol="0" anchor="ctr" anchorCtr="0">
            <a:spAutoFit/>
          </a:bodyPr>
          <a:lstStyle/>
          <a:p>
            <a:pPr algn="ctr"/>
            <a:endParaRPr lang="en-US" sz="1050">
              <a:solidFill>
                <a:schemeClr val="bg1"/>
              </a:solidFill>
              <a:latin typeface="Poppins" pitchFamily="2" charset="77"/>
              <a:ea typeface="League Spartan" charset="0"/>
              <a:cs typeface="Poppins" pitchFamily="2" charset="77"/>
            </a:endParaRPr>
          </a:p>
        </p:txBody>
      </p:sp>
      <p:sp>
        <p:nvSpPr>
          <p:cNvPr id="13" name="Rounded Rectangle 116">
            <a:extLst>
              <a:ext uri="{FF2B5EF4-FFF2-40B4-BE49-F238E27FC236}">
                <a16:creationId xmlns:a16="http://schemas.microsoft.com/office/drawing/2014/main" id="{A0B86CDF-2311-8124-8363-DDB6EEFD05AA}"/>
              </a:ext>
            </a:extLst>
          </p:cNvPr>
          <p:cNvSpPr/>
          <p:nvPr/>
        </p:nvSpPr>
        <p:spPr>
          <a:xfrm>
            <a:off x="3934019" y="2863933"/>
            <a:ext cx="5034312" cy="459788"/>
          </a:xfrm>
          <a:prstGeom prst="round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14" name="TextBox 13">
            <a:extLst>
              <a:ext uri="{FF2B5EF4-FFF2-40B4-BE49-F238E27FC236}">
                <a16:creationId xmlns:a16="http://schemas.microsoft.com/office/drawing/2014/main" id="{1D8F5D65-E77B-E4F4-925F-98DA31E87807}"/>
              </a:ext>
            </a:extLst>
          </p:cNvPr>
          <p:cNvSpPr txBox="1"/>
          <p:nvPr/>
        </p:nvSpPr>
        <p:spPr>
          <a:xfrm>
            <a:off x="4319883" y="3066851"/>
            <a:ext cx="4141055" cy="253916"/>
          </a:xfrm>
          <a:prstGeom prst="rect">
            <a:avLst/>
          </a:prstGeom>
          <a:noFill/>
        </p:spPr>
        <p:txBody>
          <a:bodyPr wrap="square" rtlCol="0" anchor="ctr" anchorCtr="0">
            <a:spAutoFit/>
          </a:bodyPr>
          <a:lstStyle/>
          <a:p>
            <a:pPr algn="ctr"/>
            <a:r>
              <a:rPr lang="en-US" sz="1050">
                <a:solidFill>
                  <a:schemeClr val="bg1"/>
                </a:solidFill>
                <a:latin typeface="Poppins" pitchFamily="2" charset="77"/>
                <a:ea typeface="League Spartan" charset="0"/>
                <a:cs typeface="Poppins" pitchFamily="2" charset="77"/>
              </a:rPr>
              <a:t>Business Analysts, Systems Architect  &amp; Change Manager </a:t>
            </a:r>
            <a:endParaRPr lang="en-US" sz="1200">
              <a:solidFill>
                <a:schemeClr val="bg1"/>
              </a:solidFill>
              <a:latin typeface="Poppins" pitchFamily="2" charset="77"/>
              <a:ea typeface="League Spartan" charset="0"/>
              <a:cs typeface="Poppins" pitchFamily="2" charset="77"/>
            </a:endParaRPr>
          </a:p>
        </p:txBody>
      </p:sp>
      <p:sp>
        <p:nvSpPr>
          <p:cNvPr id="15" name="TextBox 14">
            <a:extLst>
              <a:ext uri="{FF2B5EF4-FFF2-40B4-BE49-F238E27FC236}">
                <a16:creationId xmlns:a16="http://schemas.microsoft.com/office/drawing/2014/main" id="{E539A72D-CE2E-740D-17BE-F103E312E5C4}"/>
              </a:ext>
            </a:extLst>
          </p:cNvPr>
          <p:cNvSpPr txBox="1"/>
          <p:nvPr/>
        </p:nvSpPr>
        <p:spPr>
          <a:xfrm>
            <a:off x="4857757" y="2862556"/>
            <a:ext cx="3277634" cy="276999"/>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Core Project Team </a:t>
            </a:r>
          </a:p>
        </p:txBody>
      </p:sp>
      <p:sp>
        <p:nvSpPr>
          <p:cNvPr id="16" name="TextBox 15">
            <a:extLst>
              <a:ext uri="{FF2B5EF4-FFF2-40B4-BE49-F238E27FC236}">
                <a16:creationId xmlns:a16="http://schemas.microsoft.com/office/drawing/2014/main" id="{12B619BD-79CB-56B8-A996-E6B380AF1B08}"/>
              </a:ext>
            </a:extLst>
          </p:cNvPr>
          <p:cNvSpPr txBox="1"/>
          <p:nvPr/>
        </p:nvSpPr>
        <p:spPr>
          <a:xfrm>
            <a:off x="4078782" y="3740990"/>
            <a:ext cx="814647"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Finance</a:t>
            </a:r>
          </a:p>
        </p:txBody>
      </p:sp>
      <p:sp>
        <p:nvSpPr>
          <p:cNvPr id="17" name="TextBox 16">
            <a:extLst>
              <a:ext uri="{FF2B5EF4-FFF2-40B4-BE49-F238E27FC236}">
                <a16:creationId xmlns:a16="http://schemas.microsoft.com/office/drawing/2014/main" id="{1243DC5D-A039-5AF7-8626-0EAE66F38C3B}"/>
              </a:ext>
            </a:extLst>
          </p:cNvPr>
          <p:cNvSpPr txBox="1"/>
          <p:nvPr/>
        </p:nvSpPr>
        <p:spPr>
          <a:xfrm>
            <a:off x="5421372" y="3725378"/>
            <a:ext cx="736099"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Payroll</a:t>
            </a:r>
          </a:p>
        </p:txBody>
      </p:sp>
      <p:sp>
        <p:nvSpPr>
          <p:cNvPr id="18" name="TextBox 17">
            <a:extLst>
              <a:ext uri="{FF2B5EF4-FFF2-40B4-BE49-F238E27FC236}">
                <a16:creationId xmlns:a16="http://schemas.microsoft.com/office/drawing/2014/main" id="{4BA9AE8F-1A1D-87D4-50A9-F7D2F396DC58}"/>
              </a:ext>
            </a:extLst>
          </p:cNvPr>
          <p:cNvSpPr txBox="1"/>
          <p:nvPr/>
        </p:nvSpPr>
        <p:spPr>
          <a:xfrm>
            <a:off x="6518789" y="3717830"/>
            <a:ext cx="1077539"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Scheduling</a:t>
            </a:r>
          </a:p>
        </p:txBody>
      </p:sp>
      <p:sp>
        <p:nvSpPr>
          <p:cNvPr id="19" name="TextBox 18">
            <a:extLst>
              <a:ext uri="{FF2B5EF4-FFF2-40B4-BE49-F238E27FC236}">
                <a16:creationId xmlns:a16="http://schemas.microsoft.com/office/drawing/2014/main" id="{920FA650-3CE3-AC22-2147-681F012C01B3}"/>
              </a:ext>
            </a:extLst>
          </p:cNvPr>
          <p:cNvSpPr txBox="1"/>
          <p:nvPr/>
        </p:nvSpPr>
        <p:spPr>
          <a:xfrm>
            <a:off x="7886263" y="3673934"/>
            <a:ext cx="851515" cy="461665"/>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Clinical/</a:t>
            </a:r>
          </a:p>
          <a:p>
            <a:pPr algn="ctr"/>
            <a:r>
              <a:rPr lang="en-US" sz="1200" b="1">
                <a:solidFill>
                  <a:schemeClr val="bg1"/>
                </a:solidFill>
                <a:latin typeface="Poppins" pitchFamily="2" charset="77"/>
                <a:ea typeface="League Spartan" charset="0"/>
                <a:cs typeface="Poppins" pitchFamily="2" charset="77"/>
              </a:rPr>
              <a:t>Quality</a:t>
            </a:r>
          </a:p>
        </p:txBody>
      </p:sp>
      <p:sp>
        <p:nvSpPr>
          <p:cNvPr id="20" name="TextBox 19">
            <a:extLst>
              <a:ext uri="{FF2B5EF4-FFF2-40B4-BE49-F238E27FC236}">
                <a16:creationId xmlns:a16="http://schemas.microsoft.com/office/drawing/2014/main" id="{8FAF1610-AC7A-98FB-2934-0E5E102935BF}"/>
              </a:ext>
            </a:extLst>
          </p:cNvPr>
          <p:cNvSpPr txBox="1"/>
          <p:nvPr/>
        </p:nvSpPr>
        <p:spPr>
          <a:xfrm>
            <a:off x="3875705" y="4041403"/>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21" name="Rounded Rectangle 116">
            <a:extLst>
              <a:ext uri="{FF2B5EF4-FFF2-40B4-BE49-F238E27FC236}">
                <a16:creationId xmlns:a16="http://schemas.microsoft.com/office/drawing/2014/main" id="{D41DE906-6902-34A3-583A-C27AEBB316FB}"/>
              </a:ext>
            </a:extLst>
          </p:cNvPr>
          <p:cNvSpPr/>
          <p:nvPr/>
        </p:nvSpPr>
        <p:spPr>
          <a:xfrm>
            <a:off x="3926763" y="3385466"/>
            <a:ext cx="5034312" cy="23080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50">
              <a:latin typeface="Calibri" panose="020F0502020204030204" pitchFamily="34" charset="0"/>
            </a:endParaRPr>
          </a:p>
        </p:txBody>
      </p:sp>
      <p:sp>
        <p:nvSpPr>
          <p:cNvPr id="26" name="TextBox 25">
            <a:extLst>
              <a:ext uri="{FF2B5EF4-FFF2-40B4-BE49-F238E27FC236}">
                <a16:creationId xmlns:a16="http://schemas.microsoft.com/office/drawing/2014/main" id="{2CE96EFD-FD00-AB4C-E93D-45CA1FAFC62C}"/>
              </a:ext>
            </a:extLst>
          </p:cNvPr>
          <p:cNvSpPr txBox="1"/>
          <p:nvPr/>
        </p:nvSpPr>
        <p:spPr>
          <a:xfrm>
            <a:off x="4842754" y="3345209"/>
            <a:ext cx="3277634" cy="276999"/>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FUNCTIONAL TEAMS</a:t>
            </a:r>
          </a:p>
        </p:txBody>
      </p:sp>
      <p:sp>
        <p:nvSpPr>
          <p:cNvPr id="27" name="TextBox 26">
            <a:extLst>
              <a:ext uri="{FF2B5EF4-FFF2-40B4-BE49-F238E27FC236}">
                <a16:creationId xmlns:a16="http://schemas.microsoft.com/office/drawing/2014/main" id="{4F1D65B5-4F31-0F44-7B1E-4A9CBCF59068}"/>
              </a:ext>
            </a:extLst>
          </p:cNvPr>
          <p:cNvSpPr txBox="1"/>
          <p:nvPr/>
        </p:nvSpPr>
        <p:spPr>
          <a:xfrm>
            <a:off x="5141141" y="4043394"/>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28" name="TextBox 27">
            <a:extLst>
              <a:ext uri="{FF2B5EF4-FFF2-40B4-BE49-F238E27FC236}">
                <a16:creationId xmlns:a16="http://schemas.microsoft.com/office/drawing/2014/main" id="{FD5CD3B6-090A-C8F8-7617-980E75ACE69C}"/>
              </a:ext>
            </a:extLst>
          </p:cNvPr>
          <p:cNvSpPr txBox="1"/>
          <p:nvPr/>
        </p:nvSpPr>
        <p:spPr>
          <a:xfrm>
            <a:off x="6396058" y="4021404"/>
            <a:ext cx="1223413" cy="577081"/>
          </a:xfrm>
          <a:prstGeom prst="rect">
            <a:avLst/>
          </a:prstGeom>
          <a:noFill/>
        </p:spPr>
        <p:txBody>
          <a:bodyPr wrap="non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a:t>
            </a:r>
          </a:p>
          <a:p>
            <a:pPr algn="ctr"/>
            <a:r>
              <a:rPr lang="en-US" sz="1050" dirty="0">
                <a:solidFill>
                  <a:schemeClr val="bg1"/>
                </a:solidFill>
                <a:latin typeface="Poppins" pitchFamily="2" charset="77"/>
                <a:ea typeface="League Spartan" charset="0"/>
                <a:cs typeface="Poppins" pitchFamily="2" charset="77"/>
              </a:rPr>
              <a:t>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30" name="TextBox 29">
            <a:extLst>
              <a:ext uri="{FF2B5EF4-FFF2-40B4-BE49-F238E27FC236}">
                <a16:creationId xmlns:a16="http://schemas.microsoft.com/office/drawing/2014/main" id="{6C643D0F-5A45-DB74-86AD-1AEB35E6509A}"/>
              </a:ext>
            </a:extLst>
          </p:cNvPr>
          <p:cNvSpPr txBox="1"/>
          <p:nvPr/>
        </p:nvSpPr>
        <p:spPr>
          <a:xfrm>
            <a:off x="7763329" y="4032149"/>
            <a:ext cx="1141915" cy="738664"/>
          </a:xfrm>
          <a:prstGeom prst="rect">
            <a:avLst/>
          </a:prstGeom>
          <a:noFill/>
        </p:spPr>
        <p:txBody>
          <a:bodyPr wrap="square" rtlCol="0" anchor="ctr" anchorCtr="0">
            <a:spAutoFit/>
          </a:bodyPr>
          <a:lstStyle/>
          <a:p>
            <a:pPr algn="ctr"/>
            <a:r>
              <a:rPr lang="en-US" sz="1050" dirty="0">
                <a:solidFill>
                  <a:schemeClr val="bg1"/>
                </a:solidFill>
                <a:latin typeface="Poppins" pitchFamily="2" charset="77"/>
                <a:ea typeface="League Spartan" charset="0"/>
                <a:cs typeface="Poppins" pitchFamily="2" charset="77"/>
              </a:rPr>
              <a:t>Functional lead and team </a:t>
            </a:r>
          </a:p>
          <a:p>
            <a:pPr algn="ctr"/>
            <a:r>
              <a:rPr lang="en-US" sz="1050" dirty="0">
                <a:solidFill>
                  <a:schemeClr val="bg1"/>
                </a:solidFill>
                <a:latin typeface="Poppins" pitchFamily="2" charset="77"/>
                <a:ea typeface="League Spartan" charset="0"/>
                <a:cs typeface="Poppins" pitchFamily="2" charset="77"/>
              </a:rPr>
              <a:t>members </a:t>
            </a:r>
          </a:p>
        </p:txBody>
      </p:sp>
      <p:sp>
        <p:nvSpPr>
          <p:cNvPr id="44" name="Rectangle 43">
            <a:extLst>
              <a:ext uri="{FF2B5EF4-FFF2-40B4-BE49-F238E27FC236}">
                <a16:creationId xmlns:a16="http://schemas.microsoft.com/office/drawing/2014/main" id="{AEAB7AC2-C455-9592-8158-48B8584ACF64}"/>
              </a:ext>
            </a:extLst>
          </p:cNvPr>
          <p:cNvSpPr/>
          <p:nvPr/>
        </p:nvSpPr>
        <p:spPr>
          <a:xfrm>
            <a:off x="526312" y="1404047"/>
            <a:ext cx="3062039" cy="845189"/>
          </a:xfrm>
          <a:prstGeom prst="rect">
            <a:avLst/>
          </a:prstGeom>
          <a:solidFill>
            <a:schemeClr val="tx2">
              <a:lumMod val="10000"/>
              <a:lumOff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5" name="Content Placeholder 2">
            <a:extLst>
              <a:ext uri="{FF2B5EF4-FFF2-40B4-BE49-F238E27FC236}">
                <a16:creationId xmlns:a16="http://schemas.microsoft.com/office/drawing/2014/main" id="{3F0051DC-EFB9-AD51-44AF-7058E3B3668B}"/>
              </a:ext>
            </a:extLst>
          </p:cNvPr>
          <p:cNvSpPr txBox="1">
            <a:spLocks/>
          </p:cNvSpPr>
          <p:nvPr/>
        </p:nvSpPr>
        <p:spPr>
          <a:xfrm>
            <a:off x="606936" y="1527866"/>
            <a:ext cx="3062039" cy="633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a:latin typeface="Gotham Rounded Bold" panose="02000000000000000000" pitchFamily="50" charset="0"/>
              </a:rPr>
              <a:t>Option </a:t>
            </a:r>
          </a:p>
          <a:p>
            <a:pPr marL="0" indent="0">
              <a:buNone/>
            </a:pPr>
            <a:r>
              <a:rPr lang="en-AU" sz="1800">
                <a:latin typeface="Gotham Rounded Bold" panose="02000000000000000000" pitchFamily="50" charset="0"/>
              </a:rPr>
              <a:t>(larger organisations)  </a:t>
            </a:r>
          </a:p>
        </p:txBody>
      </p:sp>
      <p:sp>
        <p:nvSpPr>
          <p:cNvPr id="46" name="Oval 45">
            <a:extLst>
              <a:ext uri="{FF2B5EF4-FFF2-40B4-BE49-F238E27FC236}">
                <a16:creationId xmlns:a16="http://schemas.microsoft.com/office/drawing/2014/main" id="{D983A16B-CA4A-6E76-F23D-48544A11D011}"/>
              </a:ext>
            </a:extLst>
          </p:cNvPr>
          <p:cNvSpPr/>
          <p:nvPr/>
        </p:nvSpPr>
        <p:spPr>
          <a:xfrm>
            <a:off x="1541135" y="1517697"/>
            <a:ext cx="313285" cy="313285"/>
          </a:xfrm>
          <a:prstGeom prst="ellipse">
            <a:avLst/>
          </a:prstGeom>
          <a:solidFill>
            <a:srgbClr val="111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350">
                <a:latin typeface="Gotham Rounded Bold" panose="02000000000000000000" pitchFamily="50" charset="0"/>
              </a:rPr>
              <a:t>2</a:t>
            </a:r>
          </a:p>
        </p:txBody>
      </p:sp>
      <p:sp>
        <p:nvSpPr>
          <p:cNvPr id="2" name="TextBox 1">
            <a:extLst>
              <a:ext uri="{FF2B5EF4-FFF2-40B4-BE49-F238E27FC236}">
                <a16:creationId xmlns:a16="http://schemas.microsoft.com/office/drawing/2014/main" id="{FFDE2DFD-AE8E-388F-759A-78443A01BABF}"/>
              </a:ext>
            </a:extLst>
          </p:cNvPr>
          <p:cNvSpPr txBox="1"/>
          <p:nvPr/>
        </p:nvSpPr>
        <p:spPr>
          <a:xfrm>
            <a:off x="-12071" y="783599"/>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23" name="Rectangle 22">
            <a:extLst>
              <a:ext uri="{FF2B5EF4-FFF2-40B4-BE49-F238E27FC236}">
                <a16:creationId xmlns:a16="http://schemas.microsoft.com/office/drawing/2014/main" id="{A02541AF-B4CF-E037-F02A-C64DEFAC2F03}"/>
              </a:ext>
            </a:extLst>
          </p:cNvPr>
          <p:cNvSpPr/>
          <p:nvPr/>
        </p:nvSpPr>
        <p:spPr>
          <a:xfrm>
            <a:off x="0" y="736905"/>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sp>
        <p:nvSpPr>
          <p:cNvPr id="24" name="TextBox 23">
            <a:extLst>
              <a:ext uri="{FF2B5EF4-FFF2-40B4-BE49-F238E27FC236}">
                <a16:creationId xmlns:a16="http://schemas.microsoft.com/office/drawing/2014/main" id="{4EA14489-F2DC-4162-AE94-7D185ABD302E}"/>
              </a:ext>
            </a:extLst>
          </p:cNvPr>
          <p:cNvSpPr txBox="1"/>
          <p:nvPr/>
        </p:nvSpPr>
        <p:spPr>
          <a:xfrm>
            <a:off x="1" y="783599"/>
            <a:ext cx="9131928"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pic>
        <p:nvPicPr>
          <p:cNvPr id="33" name="Picture 32">
            <a:extLst>
              <a:ext uri="{FF2B5EF4-FFF2-40B4-BE49-F238E27FC236}">
                <a16:creationId xmlns:a16="http://schemas.microsoft.com/office/drawing/2014/main" id="{A2199041-B0CF-F804-D3FF-F7CBD80E7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 y="535717"/>
            <a:ext cx="9131929" cy="296746"/>
          </a:xfrm>
          <a:prstGeom prst="rect">
            <a:avLst/>
          </a:prstGeom>
        </p:spPr>
      </p:pic>
    </p:spTree>
    <p:extLst>
      <p:ext uri="{BB962C8B-B14F-4D97-AF65-F5344CB8AC3E}">
        <p14:creationId xmlns:p14="http://schemas.microsoft.com/office/powerpoint/2010/main" val="329370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7318CE-2978-9A0D-E081-D0620569BA8A}"/>
              </a:ext>
            </a:extLst>
          </p:cNvPr>
          <p:cNvSpPr/>
          <p:nvPr/>
        </p:nvSpPr>
        <p:spPr>
          <a:xfrm>
            <a:off x="0" y="1361973"/>
            <a:ext cx="9144000" cy="2631765"/>
          </a:xfrm>
          <a:prstGeom prst="rect">
            <a:avLst/>
          </a:prstGeom>
          <a:solidFill>
            <a:srgbClr val="F9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AE2A99-6276-D7D6-5067-8119E0265137}"/>
              </a:ext>
            </a:extLst>
          </p:cNvPr>
          <p:cNvSpPr>
            <a:spLocks noGrp="1"/>
          </p:cNvSpPr>
          <p:nvPr>
            <p:ph type="title"/>
          </p:nvPr>
        </p:nvSpPr>
        <p:spPr>
          <a:xfrm>
            <a:off x="628650" y="2710755"/>
            <a:ext cx="7886700" cy="994172"/>
          </a:xfrm>
        </p:spPr>
        <p:txBody>
          <a:bodyPr/>
          <a:lstStyle/>
          <a:p>
            <a:r>
              <a:rPr lang="en-AU" dirty="0"/>
              <a:t>Project Report</a:t>
            </a:r>
          </a:p>
        </p:txBody>
      </p:sp>
      <p:sp>
        <p:nvSpPr>
          <p:cNvPr id="3" name="TextBox 2">
            <a:extLst>
              <a:ext uri="{FF2B5EF4-FFF2-40B4-BE49-F238E27FC236}">
                <a16:creationId xmlns:a16="http://schemas.microsoft.com/office/drawing/2014/main" id="{CFDF3148-0907-7C88-635D-BE016377EBF9}"/>
              </a:ext>
            </a:extLst>
          </p:cNvPr>
          <p:cNvSpPr txBox="1"/>
          <p:nvPr/>
        </p:nvSpPr>
        <p:spPr>
          <a:xfrm>
            <a:off x="628650" y="3549251"/>
            <a:ext cx="2651760" cy="300082"/>
          </a:xfrm>
          <a:prstGeom prst="rect">
            <a:avLst/>
          </a:prstGeom>
          <a:noFill/>
        </p:spPr>
        <p:txBody>
          <a:bodyPr wrap="square" rtlCol="0">
            <a:spAutoFit/>
          </a:bodyPr>
          <a:lstStyle/>
          <a:p>
            <a:r>
              <a:rPr lang="en-AU" sz="1350" dirty="0"/>
              <a:t>Date of Update: INSERT </a:t>
            </a:r>
          </a:p>
        </p:txBody>
      </p:sp>
      <p:sp>
        <p:nvSpPr>
          <p:cNvPr id="4" name="Rectangle 11">
            <a:extLst>
              <a:ext uri="{FF2B5EF4-FFF2-40B4-BE49-F238E27FC236}">
                <a16:creationId xmlns:a16="http://schemas.microsoft.com/office/drawing/2014/main" id="{0A059268-C378-08B7-06D1-3676204976ED}"/>
              </a:ext>
            </a:extLst>
          </p:cNvPr>
          <p:cNvSpPr/>
          <p:nvPr/>
        </p:nvSpPr>
        <p:spPr>
          <a:xfrm>
            <a:off x="0" y="1361973"/>
            <a:ext cx="5549774" cy="1195274"/>
          </a:xfrm>
          <a:custGeom>
            <a:avLst/>
            <a:gdLst>
              <a:gd name="connsiteX0" fmla="*/ 0 w 5549774"/>
              <a:gd name="connsiteY0" fmla="*/ 0 h 1195274"/>
              <a:gd name="connsiteX1" fmla="*/ 5549774 w 5549774"/>
              <a:gd name="connsiteY1" fmla="*/ 0 h 1195274"/>
              <a:gd name="connsiteX2" fmla="*/ 5549774 w 5549774"/>
              <a:gd name="connsiteY2" fmla="*/ 1195274 h 1195274"/>
              <a:gd name="connsiteX3" fmla="*/ 0 w 5549774"/>
              <a:gd name="connsiteY3" fmla="*/ 1195274 h 1195274"/>
              <a:gd name="connsiteX4" fmla="*/ 0 w 5549774"/>
              <a:gd name="connsiteY4" fmla="*/ 0 h 1195274"/>
              <a:gd name="connsiteX0" fmla="*/ 0 w 5549774"/>
              <a:gd name="connsiteY0" fmla="*/ 0 h 1195274"/>
              <a:gd name="connsiteX1" fmla="*/ 4934138 w 5549774"/>
              <a:gd name="connsiteY1" fmla="*/ 0 h 1195274"/>
              <a:gd name="connsiteX2" fmla="*/ 5549774 w 5549774"/>
              <a:gd name="connsiteY2" fmla="*/ 1195274 h 1195274"/>
              <a:gd name="connsiteX3" fmla="*/ 0 w 5549774"/>
              <a:gd name="connsiteY3" fmla="*/ 1195274 h 1195274"/>
              <a:gd name="connsiteX4" fmla="*/ 0 w 5549774"/>
              <a:gd name="connsiteY4" fmla="*/ 0 h 1195274"/>
              <a:gd name="connsiteX0" fmla="*/ 0 w 5549774"/>
              <a:gd name="connsiteY0" fmla="*/ 0 h 1195274"/>
              <a:gd name="connsiteX1" fmla="*/ 4870764 w 5549774"/>
              <a:gd name="connsiteY1" fmla="*/ 0 h 1195274"/>
              <a:gd name="connsiteX2" fmla="*/ 5549774 w 5549774"/>
              <a:gd name="connsiteY2" fmla="*/ 1195274 h 1195274"/>
              <a:gd name="connsiteX3" fmla="*/ 0 w 5549774"/>
              <a:gd name="connsiteY3" fmla="*/ 1195274 h 1195274"/>
              <a:gd name="connsiteX4" fmla="*/ 0 w 5549774"/>
              <a:gd name="connsiteY4" fmla="*/ 0 h 1195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9774" h="1195274">
                <a:moveTo>
                  <a:pt x="0" y="0"/>
                </a:moveTo>
                <a:lnTo>
                  <a:pt x="4870764" y="0"/>
                </a:lnTo>
                <a:lnTo>
                  <a:pt x="5549774" y="1195274"/>
                </a:lnTo>
                <a:lnTo>
                  <a:pt x="0" y="1195274"/>
                </a:lnTo>
                <a:lnTo>
                  <a:pt x="0" y="0"/>
                </a:lnTo>
                <a:close/>
              </a:path>
            </a:pathLst>
          </a:custGeom>
          <a:solidFill>
            <a:srgbClr val="F27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12">
            <a:extLst>
              <a:ext uri="{FF2B5EF4-FFF2-40B4-BE49-F238E27FC236}">
                <a16:creationId xmlns:a16="http://schemas.microsoft.com/office/drawing/2014/main" id="{E935684C-CAA0-19FF-8838-B436673B868E}"/>
              </a:ext>
            </a:extLst>
          </p:cNvPr>
          <p:cNvSpPr/>
          <p:nvPr/>
        </p:nvSpPr>
        <p:spPr>
          <a:xfrm>
            <a:off x="5549774" y="2557247"/>
            <a:ext cx="3612333" cy="307016"/>
          </a:xfrm>
          <a:custGeom>
            <a:avLst/>
            <a:gdLst>
              <a:gd name="connsiteX0" fmla="*/ 0 w 3612333"/>
              <a:gd name="connsiteY0" fmla="*/ 0 h 305426"/>
              <a:gd name="connsiteX1" fmla="*/ 3612333 w 3612333"/>
              <a:gd name="connsiteY1" fmla="*/ 0 h 305426"/>
              <a:gd name="connsiteX2" fmla="*/ 3612333 w 3612333"/>
              <a:gd name="connsiteY2" fmla="*/ 305426 h 305426"/>
              <a:gd name="connsiteX3" fmla="*/ 0 w 3612333"/>
              <a:gd name="connsiteY3" fmla="*/ 305426 h 305426"/>
              <a:gd name="connsiteX4" fmla="*/ 0 w 3612333"/>
              <a:gd name="connsiteY4" fmla="*/ 0 h 305426"/>
              <a:gd name="connsiteX0" fmla="*/ 0 w 3612333"/>
              <a:gd name="connsiteY0" fmla="*/ 0 h 305426"/>
              <a:gd name="connsiteX1" fmla="*/ 3612333 w 3612333"/>
              <a:gd name="connsiteY1" fmla="*/ 0 h 305426"/>
              <a:gd name="connsiteX2" fmla="*/ 3612333 w 3612333"/>
              <a:gd name="connsiteY2" fmla="*/ 305426 h 305426"/>
              <a:gd name="connsiteX3" fmla="*/ 108641 w 3612333"/>
              <a:gd name="connsiteY3" fmla="*/ 296373 h 305426"/>
              <a:gd name="connsiteX4" fmla="*/ 0 w 3612333"/>
              <a:gd name="connsiteY4" fmla="*/ 0 h 305426"/>
              <a:gd name="connsiteX0" fmla="*/ 0 w 3612333"/>
              <a:gd name="connsiteY0" fmla="*/ 0 h 314480"/>
              <a:gd name="connsiteX1" fmla="*/ 3612333 w 3612333"/>
              <a:gd name="connsiteY1" fmla="*/ 0 h 314480"/>
              <a:gd name="connsiteX2" fmla="*/ 3612333 w 3612333"/>
              <a:gd name="connsiteY2" fmla="*/ 305426 h 314480"/>
              <a:gd name="connsiteX3" fmla="*/ 126748 w 3612333"/>
              <a:gd name="connsiteY3" fmla="*/ 314480 h 314480"/>
              <a:gd name="connsiteX4" fmla="*/ 0 w 3612333"/>
              <a:gd name="connsiteY4" fmla="*/ 0 h 314480"/>
              <a:gd name="connsiteX0" fmla="*/ 0 w 3612333"/>
              <a:gd name="connsiteY0" fmla="*/ 0 h 307016"/>
              <a:gd name="connsiteX1" fmla="*/ 3612333 w 3612333"/>
              <a:gd name="connsiteY1" fmla="*/ 0 h 307016"/>
              <a:gd name="connsiteX2" fmla="*/ 3612333 w 3612333"/>
              <a:gd name="connsiteY2" fmla="*/ 305426 h 307016"/>
              <a:gd name="connsiteX3" fmla="*/ 156605 w 3612333"/>
              <a:gd name="connsiteY3" fmla="*/ 307016 h 307016"/>
              <a:gd name="connsiteX4" fmla="*/ 0 w 3612333"/>
              <a:gd name="connsiteY4" fmla="*/ 0 h 30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333" h="307016">
                <a:moveTo>
                  <a:pt x="0" y="0"/>
                </a:moveTo>
                <a:lnTo>
                  <a:pt x="3612333" y="0"/>
                </a:lnTo>
                <a:lnTo>
                  <a:pt x="3612333" y="305426"/>
                </a:lnTo>
                <a:lnTo>
                  <a:pt x="156605" y="307016"/>
                </a:lnTo>
                <a:lnTo>
                  <a:pt x="0" y="0"/>
                </a:lnTo>
                <a:close/>
              </a:path>
            </a:pathLst>
          </a:custGeom>
          <a:solidFill>
            <a:srgbClr val="FDB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 </a:t>
            </a:r>
          </a:p>
        </p:txBody>
      </p:sp>
    </p:spTree>
    <p:extLst>
      <p:ext uri="{BB962C8B-B14F-4D97-AF65-F5344CB8AC3E}">
        <p14:creationId xmlns:p14="http://schemas.microsoft.com/office/powerpoint/2010/main" val="217559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CCA879-3953-644E-674A-35134E327D3A}"/>
              </a:ext>
            </a:extLst>
          </p:cNvPr>
          <p:cNvSpPr/>
          <p:nvPr/>
        </p:nvSpPr>
        <p:spPr>
          <a:xfrm>
            <a:off x="655189" y="1828711"/>
            <a:ext cx="7833622" cy="4198776"/>
          </a:xfrm>
          <a:prstGeom prst="roundRect">
            <a:avLst>
              <a:gd name="adj" fmla="val 2613"/>
            </a:avLst>
          </a:prstGeom>
          <a:solidFill>
            <a:srgbClr val="0FB899">
              <a:alpha val="6000"/>
            </a:srgbClr>
          </a:solidFill>
          <a:ln>
            <a:solidFill>
              <a:srgbClr val="0FB8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graphicFrame>
        <p:nvGraphicFramePr>
          <p:cNvPr id="5" name="Table 4">
            <a:extLst>
              <a:ext uri="{FF2B5EF4-FFF2-40B4-BE49-F238E27FC236}">
                <a16:creationId xmlns:a16="http://schemas.microsoft.com/office/drawing/2014/main" id="{D6A28310-0934-DD50-CC59-0B9F5C21D750}"/>
              </a:ext>
            </a:extLst>
          </p:cNvPr>
          <p:cNvGraphicFramePr>
            <a:graphicFrameLocks noGrp="1"/>
          </p:cNvGraphicFramePr>
          <p:nvPr>
            <p:extLst>
              <p:ext uri="{D42A27DB-BD31-4B8C-83A1-F6EECF244321}">
                <p14:modId xmlns:p14="http://schemas.microsoft.com/office/powerpoint/2010/main" val="2523295170"/>
              </p:ext>
            </p:extLst>
          </p:nvPr>
        </p:nvGraphicFramePr>
        <p:xfrm>
          <a:off x="4684708" y="2789835"/>
          <a:ext cx="3671430" cy="1590040"/>
        </p:xfrm>
        <a:graphic>
          <a:graphicData uri="http://schemas.openxmlformats.org/drawingml/2006/table">
            <a:tbl>
              <a:tblPr firstRow="1" bandRow="1">
                <a:tableStyleId>{C4B1156A-380E-4F78-BDF5-A606A8083BF9}</a:tableStyleId>
              </a:tblPr>
              <a:tblGrid>
                <a:gridCol w="1223810">
                  <a:extLst>
                    <a:ext uri="{9D8B030D-6E8A-4147-A177-3AD203B41FA5}">
                      <a16:colId xmlns:a16="http://schemas.microsoft.com/office/drawing/2014/main" val="2346499792"/>
                    </a:ext>
                  </a:extLst>
                </a:gridCol>
                <a:gridCol w="903104">
                  <a:extLst>
                    <a:ext uri="{9D8B030D-6E8A-4147-A177-3AD203B41FA5}">
                      <a16:colId xmlns:a16="http://schemas.microsoft.com/office/drawing/2014/main" val="673767366"/>
                    </a:ext>
                  </a:extLst>
                </a:gridCol>
                <a:gridCol w="1544516">
                  <a:extLst>
                    <a:ext uri="{9D8B030D-6E8A-4147-A177-3AD203B41FA5}">
                      <a16:colId xmlns:a16="http://schemas.microsoft.com/office/drawing/2014/main" val="1248632317"/>
                    </a:ext>
                  </a:extLst>
                </a:gridCol>
              </a:tblGrid>
              <a:tr h="233680">
                <a:tc>
                  <a:txBody>
                    <a:bodyPr/>
                    <a:lstStyle/>
                    <a:p>
                      <a:pPr algn="ctr"/>
                      <a:r>
                        <a:rPr lang="en-AU" sz="1100"/>
                        <a:t>Stage </a:t>
                      </a:r>
                    </a:p>
                  </a:txBody>
                  <a:tcPr marL="68580" marR="68580" marT="34290" marB="34290">
                    <a:solidFill>
                      <a:schemeClr val="bg1"/>
                    </a:solidFill>
                  </a:tcPr>
                </a:tc>
                <a:tc>
                  <a:txBody>
                    <a:bodyPr/>
                    <a:lstStyle/>
                    <a:p>
                      <a:pPr algn="ctr"/>
                      <a:r>
                        <a:rPr lang="en-AU" sz="1100"/>
                        <a:t>Status</a:t>
                      </a:r>
                    </a:p>
                  </a:txBody>
                  <a:tcPr marL="68580" marR="68580" marT="34290" marB="34290">
                    <a:solidFill>
                      <a:schemeClr val="bg1"/>
                    </a:solidFill>
                  </a:tcPr>
                </a:tc>
                <a:tc>
                  <a:txBody>
                    <a:bodyPr/>
                    <a:lstStyle/>
                    <a:p>
                      <a:pPr algn="ctr"/>
                      <a:r>
                        <a:rPr lang="en-AU" sz="1100"/>
                        <a:t>Comments</a:t>
                      </a:r>
                    </a:p>
                  </a:txBody>
                  <a:tcPr marL="68580" marR="68580" marT="34290" marB="34290">
                    <a:solidFill>
                      <a:schemeClr val="bg1"/>
                    </a:solidFill>
                  </a:tcPr>
                </a:tc>
                <a:extLst>
                  <a:ext uri="{0D108BD9-81ED-4DB2-BD59-A6C34878D82A}">
                    <a16:rowId xmlns:a16="http://schemas.microsoft.com/office/drawing/2014/main" val="711289574"/>
                  </a:ext>
                </a:extLst>
              </a:tr>
              <a:tr h="233680">
                <a:tc>
                  <a:txBody>
                    <a:bodyPr/>
                    <a:lstStyle/>
                    <a:p>
                      <a:pPr algn="l"/>
                      <a:r>
                        <a:rPr lang="en-AU" sz="1100"/>
                        <a:t>1. Discovery</a:t>
                      </a:r>
                    </a:p>
                  </a:txBody>
                  <a:tcPr marL="68580" marR="68580" marT="34290" marB="34290">
                    <a:noFill/>
                  </a:tcPr>
                </a:tc>
                <a:tc>
                  <a:txBody>
                    <a:bodyPr/>
                    <a:lstStyle/>
                    <a:p>
                      <a:pPr algn="ctr"/>
                      <a:r>
                        <a:rPr lang="en-AU" sz="1100" dirty="0"/>
                        <a:t>On track</a:t>
                      </a:r>
                    </a:p>
                  </a:txBody>
                  <a:tcPr marL="68580" marR="68580" marT="34290" marB="34290">
                    <a:solidFill>
                      <a:srgbClr val="92D050"/>
                    </a:solidFill>
                  </a:tcPr>
                </a:tc>
                <a:tc>
                  <a:txBody>
                    <a:bodyPr/>
                    <a:lstStyle/>
                    <a:p>
                      <a:pPr algn="ctr"/>
                      <a:endParaRPr lang="en-AU" sz="1100"/>
                    </a:p>
                  </a:txBody>
                  <a:tcPr marL="68580" marR="68580" marT="34290" marB="34290">
                    <a:noFill/>
                  </a:tcPr>
                </a:tc>
                <a:extLst>
                  <a:ext uri="{0D108BD9-81ED-4DB2-BD59-A6C34878D82A}">
                    <a16:rowId xmlns:a16="http://schemas.microsoft.com/office/drawing/2014/main" val="1898189012"/>
                  </a:ext>
                </a:extLst>
              </a:tr>
              <a:tr h="408940">
                <a:tc>
                  <a:txBody>
                    <a:bodyPr/>
                    <a:lstStyle/>
                    <a:p>
                      <a:pPr algn="l"/>
                      <a:r>
                        <a:rPr lang="en-AU" sz="1100"/>
                        <a:t>2. Planning </a:t>
                      </a:r>
                    </a:p>
                  </a:txBody>
                  <a:tcPr marL="68580" marR="68580" marT="34290" marB="34290" anchor="ctr">
                    <a:noFill/>
                  </a:tcPr>
                </a:tc>
                <a:tc>
                  <a:txBody>
                    <a:bodyPr/>
                    <a:lstStyle/>
                    <a:p>
                      <a:pPr algn="ctr"/>
                      <a:r>
                        <a:rPr lang="en-AU" sz="1100" dirty="0"/>
                        <a:t>Potential risk</a:t>
                      </a:r>
                    </a:p>
                  </a:txBody>
                  <a:tcPr marL="68580" marR="68580" marT="34290" marB="34290" anchor="ctr">
                    <a:solidFill>
                      <a:srgbClr val="FFC000"/>
                    </a:solidFill>
                  </a:tcPr>
                </a:tc>
                <a:tc>
                  <a:txBody>
                    <a:bodyPr/>
                    <a:lstStyle/>
                    <a:p>
                      <a:pPr algn="ctr"/>
                      <a:endParaRPr lang="en-AU" sz="1100"/>
                    </a:p>
                  </a:txBody>
                  <a:tcPr marL="68580" marR="68580" marT="34290" marB="34290" anchor="ctr">
                    <a:noFill/>
                  </a:tcPr>
                </a:tc>
                <a:extLst>
                  <a:ext uri="{0D108BD9-81ED-4DB2-BD59-A6C34878D82A}">
                    <a16:rowId xmlns:a16="http://schemas.microsoft.com/office/drawing/2014/main" val="3594509323"/>
                  </a:ext>
                </a:extLst>
              </a:tr>
              <a:tr h="233680">
                <a:tc>
                  <a:txBody>
                    <a:bodyPr/>
                    <a:lstStyle/>
                    <a:p>
                      <a:pPr algn="l"/>
                      <a:r>
                        <a:rPr lang="en-AU" sz="1100"/>
                        <a:t>3. Execution </a:t>
                      </a:r>
                    </a:p>
                  </a:txBody>
                  <a:tcPr marL="68580" marR="68580" marT="34290" marB="34290">
                    <a:noFill/>
                  </a:tcPr>
                </a:tc>
                <a:tc>
                  <a:txBody>
                    <a:bodyPr/>
                    <a:lstStyle/>
                    <a:p>
                      <a:pPr algn="ctr"/>
                      <a:r>
                        <a:rPr lang="en-AU" sz="1100">
                          <a:solidFill>
                            <a:schemeClr val="bg1"/>
                          </a:solidFill>
                        </a:rPr>
                        <a:t>RISK</a:t>
                      </a:r>
                    </a:p>
                  </a:txBody>
                  <a:tcPr marL="68580" marR="68580" marT="34290" marB="34290">
                    <a:solidFill>
                      <a:srgbClr val="FF0000"/>
                    </a:solidFill>
                  </a:tcPr>
                </a:tc>
                <a:tc>
                  <a:txBody>
                    <a:bodyPr/>
                    <a:lstStyle/>
                    <a:p>
                      <a:pPr algn="ctr"/>
                      <a:endParaRPr lang="en-AU" sz="1100"/>
                    </a:p>
                  </a:txBody>
                  <a:tcPr marL="68580" marR="68580" marT="34290" marB="34290">
                    <a:noFill/>
                  </a:tcPr>
                </a:tc>
                <a:extLst>
                  <a:ext uri="{0D108BD9-81ED-4DB2-BD59-A6C34878D82A}">
                    <a16:rowId xmlns:a16="http://schemas.microsoft.com/office/drawing/2014/main" val="1244047947"/>
                  </a:ext>
                </a:extLst>
              </a:tr>
              <a:tr h="233680">
                <a:tc>
                  <a:txBody>
                    <a:bodyPr/>
                    <a:lstStyle/>
                    <a:p>
                      <a:pPr algn="l"/>
                      <a:r>
                        <a:rPr lang="en-AU" sz="1100"/>
                        <a:t>4. Support</a:t>
                      </a:r>
                    </a:p>
                  </a:txBody>
                  <a:tcPr marL="68580" marR="68580" marT="34290" marB="34290">
                    <a:noFill/>
                  </a:tcPr>
                </a:tc>
                <a:tc>
                  <a:txBody>
                    <a:bodyPr/>
                    <a:lstStyle/>
                    <a:p>
                      <a:pPr algn="ctr"/>
                      <a:endParaRPr lang="en-AU" sz="1100"/>
                    </a:p>
                  </a:txBody>
                  <a:tcPr marL="68580" marR="68580" marT="34290" marB="34290">
                    <a:noFill/>
                  </a:tcPr>
                </a:tc>
                <a:tc>
                  <a:txBody>
                    <a:bodyPr/>
                    <a:lstStyle/>
                    <a:p>
                      <a:pPr algn="ctr"/>
                      <a:endParaRPr lang="en-AU" sz="1100"/>
                    </a:p>
                  </a:txBody>
                  <a:tcPr marL="68580" marR="68580" marT="34290" marB="34290">
                    <a:noFill/>
                  </a:tcPr>
                </a:tc>
                <a:extLst>
                  <a:ext uri="{0D108BD9-81ED-4DB2-BD59-A6C34878D82A}">
                    <a16:rowId xmlns:a16="http://schemas.microsoft.com/office/drawing/2014/main" val="1481542910"/>
                  </a:ext>
                </a:extLst>
              </a:tr>
              <a:tr h="233680">
                <a:tc>
                  <a:txBody>
                    <a:bodyPr/>
                    <a:lstStyle/>
                    <a:p>
                      <a:pPr algn="l"/>
                      <a:r>
                        <a:rPr lang="en-AU" sz="1100"/>
                        <a:t>5. Closeout </a:t>
                      </a:r>
                    </a:p>
                  </a:txBody>
                  <a:tcPr marL="68580" marR="68580" marT="34290" marB="34290">
                    <a:noFill/>
                  </a:tcPr>
                </a:tc>
                <a:tc>
                  <a:txBody>
                    <a:bodyPr/>
                    <a:lstStyle/>
                    <a:p>
                      <a:pPr algn="ctr"/>
                      <a:endParaRPr lang="en-AU" sz="1100"/>
                    </a:p>
                  </a:txBody>
                  <a:tcPr marL="68580" marR="68580" marT="34290" marB="34290">
                    <a:noFill/>
                  </a:tcPr>
                </a:tc>
                <a:tc>
                  <a:txBody>
                    <a:bodyPr/>
                    <a:lstStyle/>
                    <a:p>
                      <a:pPr algn="ctr"/>
                      <a:endParaRPr lang="en-AU" sz="1100" dirty="0"/>
                    </a:p>
                  </a:txBody>
                  <a:tcPr marL="68580" marR="68580" marT="34290" marB="34290">
                    <a:noFill/>
                  </a:tcPr>
                </a:tc>
                <a:extLst>
                  <a:ext uri="{0D108BD9-81ED-4DB2-BD59-A6C34878D82A}">
                    <a16:rowId xmlns:a16="http://schemas.microsoft.com/office/drawing/2014/main" val="98528467"/>
                  </a:ext>
                </a:extLst>
              </a:tr>
            </a:tbl>
          </a:graphicData>
        </a:graphic>
      </p:graphicFrame>
      <p:graphicFrame>
        <p:nvGraphicFramePr>
          <p:cNvPr id="6" name="Table 5">
            <a:extLst>
              <a:ext uri="{FF2B5EF4-FFF2-40B4-BE49-F238E27FC236}">
                <a16:creationId xmlns:a16="http://schemas.microsoft.com/office/drawing/2014/main" id="{DDCA810C-11A7-1A4D-4B45-C26D0E9FC6DF}"/>
              </a:ext>
            </a:extLst>
          </p:cNvPr>
          <p:cNvGraphicFramePr>
            <a:graphicFrameLocks noGrp="1"/>
          </p:cNvGraphicFramePr>
          <p:nvPr>
            <p:extLst>
              <p:ext uri="{D42A27DB-BD31-4B8C-83A1-F6EECF244321}">
                <p14:modId xmlns:p14="http://schemas.microsoft.com/office/powerpoint/2010/main" val="2765959265"/>
              </p:ext>
            </p:extLst>
          </p:nvPr>
        </p:nvGraphicFramePr>
        <p:xfrm>
          <a:off x="4684707" y="4436483"/>
          <a:ext cx="3671429" cy="1340216"/>
        </p:xfrm>
        <a:graphic>
          <a:graphicData uri="http://schemas.openxmlformats.org/drawingml/2006/table">
            <a:tbl>
              <a:tblPr firstRow="1" bandRow="1">
                <a:tableStyleId>{C4B1156A-380E-4F78-BDF5-A606A8083BF9}</a:tableStyleId>
              </a:tblPr>
              <a:tblGrid>
                <a:gridCol w="1239341">
                  <a:extLst>
                    <a:ext uri="{9D8B030D-6E8A-4147-A177-3AD203B41FA5}">
                      <a16:colId xmlns:a16="http://schemas.microsoft.com/office/drawing/2014/main" val="2346499792"/>
                    </a:ext>
                  </a:extLst>
                </a:gridCol>
                <a:gridCol w="908539">
                  <a:extLst>
                    <a:ext uri="{9D8B030D-6E8A-4147-A177-3AD203B41FA5}">
                      <a16:colId xmlns:a16="http://schemas.microsoft.com/office/drawing/2014/main" val="673767366"/>
                    </a:ext>
                  </a:extLst>
                </a:gridCol>
                <a:gridCol w="1523549">
                  <a:extLst>
                    <a:ext uri="{9D8B030D-6E8A-4147-A177-3AD203B41FA5}">
                      <a16:colId xmlns:a16="http://schemas.microsoft.com/office/drawing/2014/main" val="1248632317"/>
                    </a:ext>
                  </a:extLst>
                </a:gridCol>
              </a:tblGrid>
              <a:tr h="229044">
                <a:tc>
                  <a:txBody>
                    <a:bodyPr/>
                    <a:lstStyle/>
                    <a:p>
                      <a:pPr algn="ctr"/>
                      <a:r>
                        <a:rPr lang="en-AU" sz="1100"/>
                        <a:t>Key Indicators</a:t>
                      </a:r>
                    </a:p>
                  </a:txBody>
                  <a:tcPr marL="68580" marR="68580" marT="34290" marB="34290">
                    <a:solidFill>
                      <a:schemeClr val="bg1"/>
                    </a:solidFill>
                  </a:tcPr>
                </a:tc>
                <a:tc>
                  <a:txBody>
                    <a:bodyPr/>
                    <a:lstStyle/>
                    <a:p>
                      <a:pPr algn="ctr"/>
                      <a:r>
                        <a:rPr lang="en-AU" sz="1100"/>
                        <a:t>Status</a:t>
                      </a:r>
                    </a:p>
                  </a:txBody>
                  <a:tcPr marL="68580" marR="68580" marT="34290" marB="34290">
                    <a:solidFill>
                      <a:schemeClr val="bg1"/>
                    </a:solidFill>
                  </a:tcPr>
                </a:tc>
                <a:tc>
                  <a:txBody>
                    <a:bodyPr/>
                    <a:lstStyle/>
                    <a:p>
                      <a:pPr algn="ctr"/>
                      <a:r>
                        <a:rPr lang="en-AU" sz="1100"/>
                        <a:t>Comments </a:t>
                      </a:r>
                    </a:p>
                  </a:txBody>
                  <a:tcPr marL="68580" marR="68580" marT="34290" marB="34290">
                    <a:solidFill>
                      <a:schemeClr val="bg1"/>
                    </a:solidFill>
                  </a:tcPr>
                </a:tc>
                <a:extLst>
                  <a:ext uri="{0D108BD9-81ED-4DB2-BD59-A6C34878D82A}">
                    <a16:rowId xmlns:a16="http://schemas.microsoft.com/office/drawing/2014/main" val="1898189012"/>
                  </a:ext>
                </a:extLst>
              </a:tr>
              <a:tr h="229044">
                <a:tc>
                  <a:txBody>
                    <a:bodyPr/>
                    <a:lstStyle/>
                    <a:p>
                      <a:pPr algn="l"/>
                      <a:r>
                        <a:rPr lang="en-AU" sz="1100"/>
                        <a:t>Budget</a:t>
                      </a:r>
                    </a:p>
                  </a:txBody>
                  <a:tcPr marL="68580" marR="68580" marT="34290" marB="34290">
                    <a:noFill/>
                  </a:tcPr>
                </a:tc>
                <a:tc>
                  <a:txBody>
                    <a:bodyPr/>
                    <a:lstStyle/>
                    <a:p>
                      <a:pPr algn="ctr"/>
                      <a:r>
                        <a:rPr lang="en-AU" sz="1100" dirty="0"/>
                        <a:t>On track</a:t>
                      </a:r>
                    </a:p>
                  </a:txBody>
                  <a:tcPr marL="68580" marR="68580" marT="34290" marB="34290">
                    <a:solidFill>
                      <a:srgbClr val="92D050"/>
                    </a:solidFill>
                  </a:tcPr>
                </a:tc>
                <a:tc>
                  <a:txBody>
                    <a:bodyPr/>
                    <a:lstStyle/>
                    <a:p>
                      <a:pPr algn="ctr"/>
                      <a:endParaRPr lang="en-AU" sz="1100"/>
                    </a:p>
                  </a:txBody>
                  <a:tcPr marL="68580" marR="68580" marT="34290" marB="34290">
                    <a:noFill/>
                  </a:tcPr>
                </a:tc>
                <a:extLst>
                  <a:ext uri="{0D108BD9-81ED-4DB2-BD59-A6C34878D82A}">
                    <a16:rowId xmlns:a16="http://schemas.microsoft.com/office/drawing/2014/main" val="3594509323"/>
                  </a:ext>
                </a:extLst>
              </a:tr>
              <a:tr h="395336">
                <a:tc>
                  <a:txBody>
                    <a:bodyPr/>
                    <a:lstStyle/>
                    <a:p>
                      <a:pPr algn="l"/>
                      <a:r>
                        <a:rPr lang="en-AU" sz="1100"/>
                        <a:t>Schedule </a:t>
                      </a:r>
                    </a:p>
                  </a:txBody>
                  <a:tcPr marL="68580" marR="68580" marT="34290" marB="34290" anchor="ctr">
                    <a:noFill/>
                  </a:tcPr>
                </a:tc>
                <a:tc>
                  <a:txBody>
                    <a:bodyPr/>
                    <a:lstStyle/>
                    <a:p>
                      <a:pPr algn="ctr"/>
                      <a:r>
                        <a:rPr lang="en-AU" sz="1100" dirty="0"/>
                        <a:t>Potential risk</a:t>
                      </a:r>
                    </a:p>
                  </a:txBody>
                  <a:tcPr marL="68580" marR="68580" marT="34290" marB="34290" anchor="ctr">
                    <a:solidFill>
                      <a:srgbClr val="FFC000"/>
                    </a:solidFill>
                  </a:tcPr>
                </a:tc>
                <a:tc>
                  <a:txBody>
                    <a:bodyPr/>
                    <a:lstStyle/>
                    <a:p>
                      <a:pPr algn="ctr"/>
                      <a:endParaRPr lang="en-AU" sz="1100"/>
                    </a:p>
                  </a:txBody>
                  <a:tcPr marL="68580" marR="68580" marT="34290" marB="34290" anchor="ctr">
                    <a:noFill/>
                  </a:tcPr>
                </a:tc>
                <a:extLst>
                  <a:ext uri="{0D108BD9-81ED-4DB2-BD59-A6C34878D82A}">
                    <a16:rowId xmlns:a16="http://schemas.microsoft.com/office/drawing/2014/main" val="1244047947"/>
                  </a:ext>
                </a:extLst>
              </a:tr>
              <a:tr h="229044">
                <a:tc>
                  <a:txBody>
                    <a:bodyPr/>
                    <a:lstStyle/>
                    <a:p>
                      <a:pPr algn="l"/>
                      <a:r>
                        <a:rPr lang="en-AU" sz="1100"/>
                        <a:t>Resources </a:t>
                      </a:r>
                    </a:p>
                  </a:txBody>
                  <a:tcPr marL="68580" marR="68580" marT="34290" marB="34290">
                    <a:noFill/>
                  </a:tcPr>
                </a:tc>
                <a:tc>
                  <a:txBody>
                    <a:bodyPr/>
                    <a:lstStyle/>
                    <a:p>
                      <a:pPr algn="ctr"/>
                      <a:r>
                        <a:rPr lang="en-AU" sz="1100">
                          <a:solidFill>
                            <a:schemeClr val="bg1"/>
                          </a:solidFill>
                        </a:rPr>
                        <a:t>RISK</a:t>
                      </a:r>
                    </a:p>
                  </a:txBody>
                  <a:tcPr marL="68580" marR="68580" marT="34290" marB="34290">
                    <a:solidFill>
                      <a:srgbClr val="FF0000"/>
                    </a:solidFill>
                  </a:tcPr>
                </a:tc>
                <a:tc>
                  <a:txBody>
                    <a:bodyPr/>
                    <a:lstStyle/>
                    <a:p>
                      <a:pPr algn="ctr"/>
                      <a:endParaRPr lang="en-AU" sz="1100"/>
                    </a:p>
                  </a:txBody>
                  <a:tcPr marL="68580" marR="68580" marT="34290" marB="34290">
                    <a:noFill/>
                  </a:tcPr>
                </a:tc>
                <a:extLst>
                  <a:ext uri="{0D108BD9-81ED-4DB2-BD59-A6C34878D82A}">
                    <a16:rowId xmlns:a16="http://schemas.microsoft.com/office/drawing/2014/main" val="1481542910"/>
                  </a:ext>
                </a:extLst>
              </a:tr>
              <a:tr h="229044">
                <a:tc>
                  <a:txBody>
                    <a:bodyPr/>
                    <a:lstStyle/>
                    <a:p>
                      <a:pPr algn="l"/>
                      <a:r>
                        <a:rPr lang="en-AU" sz="1100"/>
                        <a:t>Benefits </a:t>
                      </a:r>
                    </a:p>
                  </a:txBody>
                  <a:tcPr marL="68580" marR="68580" marT="34290" marB="34290">
                    <a:noFill/>
                  </a:tcPr>
                </a:tc>
                <a:tc>
                  <a:txBody>
                    <a:bodyPr/>
                    <a:lstStyle/>
                    <a:p>
                      <a:pPr algn="ctr"/>
                      <a:endParaRPr lang="en-AU" sz="1100"/>
                    </a:p>
                  </a:txBody>
                  <a:tcPr marL="68580" marR="68580" marT="34290" marB="34290">
                    <a:noFill/>
                  </a:tcPr>
                </a:tc>
                <a:tc>
                  <a:txBody>
                    <a:bodyPr/>
                    <a:lstStyle/>
                    <a:p>
                      <a:pPr algn="ctr"/>
                      <a:endParaRPr lang="en-AU" sz="1100" dirty="0"/>
                    </a:p>
                  </a:txBody>
                  <a:tcPr marL="68580" marR="68580" marT="34290" marB="34290">
                    <a:noFill/>
                  </a:tcPr>
                </a:tc>
                <a:extLst>
                  <a:ext uri="{0D108BD9-81ED-4DB2-BD59-A6C34878D82A}">
                    <a16:rowId xmlns:a16="http://schemas.microsoft.com/office/drawing/2014/main" val="98528467"/>
                  </a:ext>
                </a:extLst>
              </a:tr>
            </a:tbl>
          </a:graphicData>
        </a:graphic>
      </p:graphicFrame>
      <p:sp>
        <p:nvSpPr>
          <p:cNvPr id="7" name="Rectangle: Rounded Corners 6">
            <a:extLst>
              <a:ext uri="{FF2B5EF4-FFF2-40B4-BE49-F238E27FC236}">
                <a16:creationId xmlns:a16="http://schemas.microsoft.com/office/drawing/2014/main" id="{6719B8EF-D3CB-C25E-20D6-55F042EE9C00}"/>
              </a:ext>
            </a:extLst>
          </p:cNvPr>
          <p:cNvSpPr/>
          <p:nvPr/>
        </p:nvSpPr>
        <p:spPr>
          <a:xfrm>
            <a:off x="869212" y="2760925"/>
            <a:ext cx="3590082" cy="2987069"/>
          </a:xfrm>
          <a:prstGeom prst="roundRect">
            <a:avLst>
              <a:gd name="adj" fmla="val 1810"/>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t"/>
          <a:lstStyle/>
          <a:p>
            <a:pPr>
              <a:spcAft>
                <a:spcPts val="450"/>
              </a:spcAft>
            </a:pPr>
            <a:r>
              <a:rPr lang="en-AU" sz="1350" dirty="0">
                <a:solidFill>
                  <a:srgbClr val="0FB899"/>
                </a:solidFill>
                <a:latin typeface="Gotham Rounded Bold" panose="02000000000000000000" pitchFamily="50" charset="0"/>
              </a:rPr>
              <a:t>UPDATE: </a:t>
            </a:r>
          </a:p>
          <a:p>
            <a:r>
              <a:rPr lang="en-AU" sz="1350" dirty="0">
                <a:latin typeface="Gotham Rounded Bold" panose="02000000000000000000" pitchFamily="50" charset="0"/>
              </a:rPr>
              <a:t>Key milestones:</a:t>
            </a:r>
          </a:p>
          <a:p>
            <a:endParaRPr lang="en-AU" sz="1350" dirty="0">
              <a:latin typeface="Gotham Rounded Bold" panose="02000000000000000000" pitchFamily="50" charset="0"/>
            </a:endParaRPr>
          </a:p>
          <a:p>
            <a:endParaRPr lang="en-AU" sz="1350" dirty="0">
              <a:latin typeface="Gotham Rounded Bold" panose="02000000000000000000" pitchFamily="50" charset="0"/>
            </a:endParaRPr>
          </a:p>
          <a:p>
            <a:r>
              <a:rPr lang="en-AU" sz="1350" dirty="0">
                <a:latin typeface="Gotham Rounded Bold" panose="02000000000000000000" pitchFamily="50" charset="0"/>
              </a:rPr>
              <a:t>Achievements:</a:t>
            </a:r>
          </a:p>
          <a:p>
            <a:endParaRPr lang="en-AU" sz="1350" dirty="0">
              <a:latin typeface="Gotham Rounded Bold" panose="02000000000000000000" pitchFamily="50" charset="0"/>
            </a:endParaRPr>
          </a:p>
          <a:p>
            <a:endParaRPr lang="en-AU" sz="1350" dirty="0">
              <a:latin typeface="Gotham Rounded Bold" panose="02000000000000000000" pitchFamily="50" charset="0"/>
            </a:endParaRPr>
          </a:p>
          <a:p>
            <a:endParaRPr lang="en-AU" sz="1350" dirty="0">
              <a:latin typeface="Gotham Rounded Bold" panose="02000000000000000000" pitchFamily="50" charset="0"/>
            </a:endParaRPr>
          </a:p>
          <a:p>
            <a:endParaRPr lang="en-AU" sz="1350" dirty="0">
              <a:latin typeface="Gotham Rounded Bold" panose="02000000000000000000" pitchFamily="50" charset="0"/>
            </a:endParaRPr>
          </a:p>
          <a:p>
            <a:endParaRPr lang="en-AU" sz="1350" dirty="0">
              <a:latin typeface="Gotham Rounded Bold" panose="02000000000000000000" pitchFamily="50" charset="0"/>
            </a:endParaRPr>
          </a:p>
          <a:p>
            <a:r>
              <a:rPr lang="en-AU" sz="1350" dirty="0">
                <a:latin typeface="Gotham Rounded Bold" panose="02000000000000000000" pitchFamily="50" charset="0"/>
              </a:rPr>
              <a:t>Key risks: </a:t>
            </a:r>
          </a:p>
        </p:txBody>
      </p:sp>
      <p:sp>
        <p:nvSpPr>
          <p:cNvPr id="8" name="Rectangle 7">
            <a:extLst>
              <a:ext uri="{FF2B5EF4-FFF2-40B4-BE49-F238E27FC236}">
                <a16:creationId xmlns:a16="http://schemas.microsoft.com/office/drawing/2014/main" id="{F92B262B-89F1-1110-D8A1-9696EB2E93A2}"/>
              </a:ext>
            </a:extLst>
          </p:cNvPr>
          <p:cNvSpPr/>
          <p:nvPr/>
        </p:nvSpPr>
        <p:spPr>
          <a:xfrm>
            <a:off x="4684707" y="2081190"/>
            <a:ext cx="2044412" cy="483623"/>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dirty="0">
                <a:solidFill>
                  <a:schemeClr val="accent4"/>
                </a:solidFill>
              </a:rPr>
              <a:t>Days to Go-Live</a:t>
            </a:r>
            <a:r>
              <a:rPr lang="en-AU" sz="675" dirty="0"/>
              <a:t>:</a:t>
            </a:r>
          </a:p>
          <a:p>
            <a:pPr algn="ctr"/>
            <a:r>
              <a:rPr lang="en-AU" sz="2100" b="1" dirty="0">
                <a:solidFill>
                  <a:schemeClr val="accent4"/>
                </a:solidFill>
              </a:rPr>
              <a:t>56</a:t>
            </a:r>
          </a:p>
        </p:txBody>
      </p:sp>
      <p:sp>
        <p:nvSpPr>
          <p:cNvPr id="9" name="Rectangle 8">
            <a:extLst>
              <a:ext uri="{FF2B5EF4-FFF2-40B4-BE49-F238E27FC236}">
                <a16:creationId xmlns:a16="http://schemas.microsoft.com/office/drawing/2014/main" id="{2D0FEEAB-86AC-A96D-DFC9-219057510F17}"/>
              </a:ext>
            </a:extLst>
          </p:cNvPr>
          <p:cNvSpPr/>
          <p:nvPr/>
        </p:nvSpPr>
        <p:spPr>
          <a:xfrm>
            <a:off x="6789707" y="2076369"/>
            <a:ext cx="1566429" cy="483623"/>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dirty="0">
                <a:solidFill>
                  <a:schemeClr val="accent4"/>
                </a:solidFill>
              </a:rPr>
              <a:t>Overall project health </a:t>
            </a:r>
            <a:r>
              <a:rPr lang="en-AU" sz="675" dirty="0"/>
              <a:t>:</a:t>
            </a:r>
          </a:p>
          <a:p>
            <a:pPr algn="ctr"/>
            <a:endParaRPr lang="en-AU" b="1" dirty="0">
              <a:solidFill>
                <a:schemeClr val="accent4"/>
              </a:solidFill>
            </a:endParaRPr>
          </a:p>
        </p:txBody>
      </p:sp>
      <p:pic>
        <p:nvPicPr>
          <p:cNvPr id="10" name="Graphic 9" descr="Grinning face outline with solid fill">
            <a:extLst>
              <a:ext uri="{FF2B5EF4-FFF2-40B4-BE49-F238E27FC236}">
                <a16:creationId xmlns:a16="http://schemas.microsoft.com/office/drawing/2014/main" id="{90D40C98-34B8-5FD2-B27C-385C5C106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3760" y="2241017"/>
            <a:ext cx="314800" cy="314800"/>
          </a:xfrm>
          <a:prstGeom prst="rect">
            <a:avLst/>
          </a:prstGeom>
        </p:spPr>
      </p:pic>
      <p:sp>
        <p:nvSpPr>
          <p:cNvPr id="11" name="Content Placeholder 2">
            <a:extLst>
              <a:ext uri="{FF2B5EF4-FFF2-40B4-BE49-F238E27FC236}">
                <a16:creationId xmlns:a16="http://schemas.microsoft.com/office/drawing/2014/main" id="{B25EED79-2281-7888-5DF9-A79517120ABE}"/>
              </a:ext>
            </a:extLst>
          </p:cNvPr>
          <p:cNvSpPr txBox="1">
            <a:spLocks/>
          </p:cNvSpPr>
          <p:nvPr/>
        </p:nvSpPr>
        <p:spPr>
          <a:xfrm>
            <a:off x="1346757" y="2076370"/>
            <a:ext cx="2903608" cy="37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500">
                <a:latin typeface="Gotham Rounded Bold" panose="02000000000000000000" pitchFamily="50" charset="0"/>
              </a:rPr>
              <a:t>PROJECT DASHBOARD</a:t>
            </a:r>
          </a:p>
          <a:p>
            <a:pPr marL="0" indent="0">
              <a:buNone/>
            </a:pPr>
            <a:r>
              <a:rPr lang="en-AU" sz="1500">
                <a:latin typeface="Gotham Rounded Bold" panose="02000000000000000000" pitchFamily="50" charset="0"/>
              </a:rPr>
              <a:t>DATE: </a:t>
            </a:r>
          </a:p>
        </p:txBody>
      </p:sp>
      <p:sp>
        <p:nvSpPr>
          <p:cNvPr id="12" name="Freeform: Shape 11">
            <a:extLst>
              <a:ext uri="{FF2B5EF4-FFF2-40B4-BE49-F238E27FC236}">
                <a16:creationId xmlns:a16="http://schemas.microsoft.com/office/drawing/2014/main" id="{6C1618D7-D6F6-25FA-0FFE-1C25FE29D599}"/>
              </a:ext>
            </a:extLst>
          </p:cNvPr>
          <p:cNvSpPr/>
          <p:nvPr/>
        </p:nvSpPr>
        <p:spPr>
          <a:xfrm>
            <a:off x="908525" y="2097857"/>
            <a:ext cx="418989" cy="450290"/>
          </a:xfrm>
          <a:custGeom>
            <a:avLst/>
            <a:gdLst>
              <a:gd name="connsiteX0" fmla="*/ 64997 w 558652"/>
              <a:gd name="connsiteY0" fmla="*/ 296158 h 600387"/>
              <a:gd name="connsiteX1" fmla="*/ 64997 w 558652"/>
              <a:gd name="connsiteY1" fmla="*/ 287348 h 600387"/>
              <a:gd name="connsiteX2" fmla="*/ 64782 w 558652"/>
              <a:gd name="connsiteY2" fmla="*/ 34057 h 600387"/>
              <a:gd name="connsiteX3" fmla="*/ 98659 w 558652"/>
              <a:gd name="connsiteY3" fmla="*/ 1 h 600387"/>
              <a:gd name="connsiteX4" fmla="*/ 460458 w 558652"/>
              <a:gd name="connsiteY4" fmla="*/ 251 h 600387"/>
              <a:gd name="connsiteX5" fmla="*/ 493798 w 558652"/>
              <a:gd name="connsiteY5" fmla="*/ 33699 h 600387"/>
              <a:gd name="connsiteX6" fmla="*/ 493798 w 558652"/>
              <a:gd name="connsiteY6" fmla="*/ 159718 h 600387"/>
              <a:gd name="connsiteX7" fmla="*/ 493798 w 558652"/>
              <a:gd name="connsiteY7" fmla="*/ 167525 h 600387"/>
              <a:gd name="connsiteX8" fmla="*/ 500889 w 558652"/>
              <a:gd name="connsiteY8" fmla="*/ 167883 h 600387"/>
              <a:gd name="connsiteX9" fmla="*/ 533835 w 558652"/>
              <a:gd name="connsiteY9" fmla="*/ 168062 h 600387"/>
              <a:gd name="connsiteX10" fmla="*/ 558652 w 558652"/>
              <a:gd name="connsiteY10" fmla="*/ 193810 h 600387"/>
              <a:gd name="connsiteX11" fmla="*/ 558652 w 558652"/>
              <a:gd name="connsiteY11" fmla="*/ 196388 h 600387"/>
              <a:gd name="connsiteX12" fmla="*/ 558652 w 558652"/>
              <a:gd name="connsiteY12" fmla="*/ 517541 h 600387"/>
              <a:gd name="connsiteX13" fmla="*/ 517827 w 558652"/>
              <a:gd name="connsiteY13" fmla="*/ 590990 h 600387"/>
              <a:gd name="connsiteX14" fmla="*/ 487710 w 558652"/>
              <a:gd name="connsiteY14" fmla="*/ 599262 h 600387"/>
              <a:gd name="connsiteX15" fmla="*/ 287455 w 558652"/>
              <a:gd name="connsiteY15" fmla="*/ 600301 h 600387"/>
              <a:gd name="connsiteX16" fmla="*/ 82007 w 558652"/>
              <a:gd name="connsiteY16" fmla="*/ 600265 h 600387"/>
              <a:gd name="connsiteX17" fmla="*/ 931 w 558652"/>
              <a:gd name="connsiteY17" fmla="*/ 532260 h 600387"/>
              <a:gd name="connsiteX18" fmla="*/ 36 w 558652"/>
              <a:gd name="connsiteY18" fmla="*/ 518114 h 600387"/>
              <a:gd name="connsiteX19" fmla="*/ 0 w 558652"/>
              <a:gd name="connsiteY19" fmla="*/ 328065 h 600387"/>
              <a:gd name="connsiteX20" fmla="*/ 32015 w 558652"/>
              <a:gd name="connsiteY20" fmla="*/ 296158 h 600387"/>
              <a:gd name="connsiteX21" fmla="*/ 64961 w 558652"/>
              <a:gd name="connsiteY21" fmla="*/ 296158 h 600387"/>
              <a:gd name="connsiteX22" fmla="*/ 428586 w 558652"/>
              <a:gd name="connsiteY22" fmla="*/ 485526 h 600387"/>
              <a:gd name="connsiteX23" fmla="*/ 438363 w 558652"/>
              <a:gd name="connsiteY23" fmla="*/ 485526 h 600387"/>
              <a:gd name="connsiteX24" fmla="*/ 468874 w 558652"/>
              <a:gd name="connsiteY24" fmla="*/ 455373 h 600387"/>
              <a:gd name="connsiteX25" fmla="*/ 468874 w 558652"/>
              <a:gd name="connsiteY25" fmla="*/ 34093 h 600387"/>
              <a:gd name="connsiteX26" fmla="*/ 459527 w 558652"/>
              <a:gd name="connsiteY26" fmla="*/ 25068 h 600387"/>
              <a:gd name="connsiteX27" fmla="*/ 99089 w 558652"/>
              <a:gd name="connsiteY27" fmla="*/ 25068 h 600387"/>
              <a:gd name="connsiteX28" fmla="*/ 90065 w 558652"/>
              <a:gd name="connsiteY28" fmla="*/ 34343 h 600387"/>
              <a:gd name="connsiteX29" fmla="*/ 90065 w 558652"/>
              <a:gd name="connsiteY29" fmla="*/ 288924 h 600387"/>
              <a:gd name="connsiteX30" fmla="*/ 90494 w 558652"/>
              <a:gd name="connsiteY30" fmla="*/ 295764 h 600387"/>
              <a:gd name="connsiteX31" fmla="*/ 93682 w 558652"/>
              <a:gd name="connsiteY31" fmla="*/ 296122 h 600387"/>
              <a:gd name="connsiteX32" fmla="*/ 246129 w 558652"/>
              <a:gd name="connsiteY32" fmla="*/ 296193 h 600387"/>
              <a:gd name="connsiteX33" fmla="*/ 253578 w 558652"/>
              <a:gd name="connsiteY33" fmla="*/ 290679 h 600387"/>
              <a:gd name="connsiteX34" fmla="*/ 268977 w 558652"/>
              <a:gd name="connsiteY34" fmla="*/ 245521 h 600387"/>
              <a:gd name="connsiteX35" fmla="*/ 300813 w 558652"/>
              <a:gd name="connsiteY35" fmla="*/ 222781 h 600387"/>
              <a:gd name="connsiteX36" fmla="*/ 400940 w 558652"/>
              <a:gd name="connsiteY36" fmla="*/ 222781 h 600387"/>
              <a:gd name="connsiteX37" fmla="*/ 408640 w 558652"/>
              <a:gd name="connsiteY37" fmla="*/ 223426 h 600387"/>
              <a:gd name="connsiteX38" fmla="*/ 428551 w 558652"/>
              <a:gd name="connsiteY38" fmla="*/ 251179 h 600387"/>
              <a:gd name="connsiteX39" fmla="*/ 428551 w 558652"/>
              <a:gd name="connsiteY39" fmla="*/ 476036 h 600387"/>
              <a:gd name="connsiteX40" fmla="*/ 428551 w 558652"/>
              <a:gd name="connsiteY40" fmla="*/ 485526 h 600387"/>
              <a:gd name="connsiteX41" fmla="*/ 337197 w 558652"/>
              <a:gd name="connsiteY41" fmla="*/ 574803 h 600387"/>
              <a:gd name="connsiteX42" fmla="*/ 423644 w 558652"/>
              <a:gd name="connsiteY42" fmla="*/ 574803 h 600387"/>
              <a:gd name="connsiteX43" fmla="*/ 403375 w 558652"/>
              <a:gd name="connsiteY43" fmla="*/ 513566 h 600387"/>
              <a:gd name="connsiteX44" fmla="*/ 403519 w 558652"/>
              <a:gd name="connsiteY44" fmla="*/ 255799 h 600387"/>
              <a:gd name="connsiteX45" fmla="*/ 403519 w 558652"/>
              <a:gd name="connsiteY45" fmla="*/ 248207 h 600387"/>
              <a:gd name="connsiteX46" fmla="*/ 400188 w 558652"/>
              <a:gd name="connsiteY46" fmla="*/ 247741 h 600387"/>
              <a:gd name="connsiteX47" fmla="*/ 300061 w 558652"/>
              <a:gd name="connsiteY47" fmla="*/ 247634 h 600387"/>
              <a:gd name="connsiteX48" fmla="*/ 292648 w 558652"/>
              <a:gd name="connsiteY48" fmla="*/ 253220 h 600387"/>
              <a:gd name="connsiteX49" fmla="*/ 277750 w 558652"/>
              <a:gd name="connsiteY49" fmla="*/ 297196 h 600387"/>
              <a:gd name="connsiteX50" fmla="*/ 244625 w 558652"/>
              <a:gd name="connsiteY50" fmla="*/ 320939 h 600387"/>
              <a:gd name="connsiteX51" fmla="*/ 35345 w 558652"/>
              <a:gd name="connsiteY51" fmla="*/ 320939 h 600387"/>
              <a:gd name="connsiteX52" fmla="*/ 24781 w 558652"/>
              <a:gd name="connsiteY52" fmla="*/ 331181 h 600387"/>
              <a:gd name="connsiteX53" fmla="*/ 24781 w 558652"/>
              <a:gd name="connsiteY53" fmla="*/ 398362 h 600387"/>
              <a:gd name="connsiteX54" fmla="*/ 24924 w 558652"/>
              <a:gd name="connsiteY54" fmla="*/ 520478 h 600387"/>
              <a:gd name="connsiteX55" fmla="*/ 96761 w 558652"/>
              <a:gd name="connsiteY55" fmla="*/ 574230 h 600387"/>
              <a:gd name="connsiteX56" fmla="*/ 96761 w 558652"/>
              <a:gd name="connsiteY56" fmla="*/ 567319 h 600387"/>
              <a:gd name="connsiteX57" fmla="*/ 96761 w 558652"/>
              <a:gd name="connsiteY57" fmla="*/ 471059 h 600387"/>
              <a:gd name="connsiteX58" fmla="*/ 147828 w 558652"/>
              <a:gd name="connsiteY58" fmla="*/ 419741 h 600387"/>
              <a:gd name="connsiteX59" fmla="*/ 286058 w 558652"/>
              <a:gd name="connsiteY59" fmla="*/ 419741 h 600387"/>
              <a:gd name="connsiteX60" fmla="*/ 337161 w 558652"/>
              <a:gd name="connsiteY60" fmla="*/ 471202 h 600387"/>
              <a:gd name="connsiteX61" fmla="*/ 337161 w 558652"/>
              <a:gd name="connsiteY61" fmla="*/ 567462 h 600387"/>
              <a:gd name="connsiteX62" fmla="*/ 337161 w 558652"/>
              <a:gd name="connsiteY62" fmla="*/ 574767 h 600387"/>
              <a:gd name="connsiteX63" fmla="*/ 121650 w 558652"/>
              <a:gd name="connsiteY63" fmla="*/ 575018 h 600387"/>
              <a:gd name="connsiteX64" fmla="*/ 311449 w 558652"/>
              <a:gd name="connsiteY64" fmla="*/ 575018 h 600387"/>
              <a:gd name="connsiteX65" fmla="*/ 311950 w 558652"/>
              <a:gd name="connsiteY65" fmla="*/ 572189 h 600387"/>
              <a:gd name="connsiteX66" fmla="*/ 311842 w 558652"/>
              <a:gd name="connsiteY66" fmla="*/ 466905 h 600387"/>
              <a:gd name="connsiteX67" fmla="*/ 288959 w 558652"/>
              <a:gd name="connsiteY67" fmla="*/ 444917 h 600387"/>
              <a:gd name="connsiteX68" fmla="*/ 144963 w 558652"/>
              <a:gd name="connsiteY68" fmla="*/ 444917 h 600387"/>
              <a:gd name="connsiteX69" fmla="*/ 121650 w 558652"/>
              <a:gd name="connsiteY69" fmla="*/ 468588 h 600387"/>
              <a:gd name="connsiteX70" fmla="*/ 121650 w 558652"/>
              <a:gd name="connsiteY70" fmla="*/ 507335 h 600387"/>
              <a:gd name="connsiteX71" fmla="*/ 121650 w 558652"/>
              <a:gd name="connsiteY71" fmla="*/ 575018 h 600387"/>
              <a:gd name="connsiteX72" fmla="*/ 428909 w 558652"/>
              <a:gd name="connsiteY72" fmla="*/ 510701 h 600387"/>
              <a:gd name="connsiteX73" fmla="*/ 428944 w 558652"/>
              <a:gd name="connsiteY73" fmla="*/ 526995 h 600387"/>
              <a:gd name="connsiteX74" fmla="*/ 498740 w 558652"/>
              <a:gd name="connsiteY74" fmla="*/ 572296 h 600387"/>
              <a:gd name="connsiteX75" fmla="*/ 533763 w 558652"/>
              <a:gd name="connsiteY75" fmla="*/ 520621 h 600387"/>
              <a:gd name="connsiteX76" fmla="*/ 533799 w 558652"/>
              <a:gd name="connsiteY76" fmla="*/ 197570 h 600387"/>
              <a:gd name="connsiteX77" fmla="*/ 533334 w 558652"/>
              <a:gd name="connsiteY77" fmla="*/ 193452 h 600387"/>
              <a:gd name="connsiteX78" fmla="*/ 493762 w 558652"/>
              <a:gd name="connsiteY78" fmla="*/ 193452 h 600387"/>
              <a:gd name="connsiteX79" fmla="*/ 493762 w 558652"/>
              <a:gd name="connsiteY79" fmla="*/ 201724 h 600387"/>
              <a:gd name="connsiteX80" fmla="*/ 493762 w 558652"/>
              <a:gd name="connsiteY80" fmla="*/ 371003 h 600387"/>
              <a:gd name="connsiteX81" fmla="*/ 493727 w 558652"/>
              <a:gd name="connsiteY81" fmla="*/ 457594 h 600387"/>
              <a:gd name="connsiteX82" fmla="*/ 441120 w 558652"/>
              <a:gd name="connsiteY82" fmla="*/ 510701 h 600387"/>
              <a:gd name="connsiteX83" fmla="*/ 428873 w 558652"/>
              <a:gd name="connsiteY83" fmla="*/ 510701 h 60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58652" h="600387">
                <a:moveTo>
                  <a:pt x="64997" y="296158"/>
                </a:moveTo>
                <a:lnTo>
                  <a:pt x="64997" y="287348"/>
                </a:lnTo>
                <a:cubicBezTo>
                  <a:pt x="64997" y="202906"/>
                  <a:pt x="65284" y="118463"/>
                  <a:pt x="64782" y="34057"/>
                </a:cubicBezTo>
                <a:cubicBezTo>
                  <a:pt x="64639" y="14182"/>
                  <a:pt x="77710" y="-107"/>
                  <a:pt x="98659" y="1"/>
                </a:cubicBezTo>
                <a:cubicBezTo>
                  <a:pt x="219271" y="502"/>
                  <a:pt x="339847" y="251"/>
                  <a:pt x="460458" y="251"/>
                </a:cubicBezTo>
                <a:cubicBezTo>
                  <a:pt x="482446" y="251"/>
                  <a:pt x="493798" y="11603"/>
                  <a:pt x="493798" y="33699"/>
                </a:cubicBezTo>
                <a:cubicBezTo>
                  <a:pt x="493798" y="75705"/>
                  <a:pt x="493798" y="117711"/>
                  <a:pt x="493798" y="159718"/>
                </a:cubicBezTo>
                <a:cubicBezTo>
                  <a:pt x="493798" y="162081"/>
                  <a:pt x="493798" y="164445"/>
                  <a:pt x="493798" y="167525"/>
                </a:cubicBezTo>
                <a:cubicBezTo>
                  <a:pt x="496341" y="167668"/>
                  <a:pt x="498633" y="167883"/>
                  <a:pt x="500889" y="167883"/>
                </a:cubicBezTo>
                <a:cubicBezTo>
                  <a:pt x="511883" y="167954"/>
                  <a:pt x="522877" y="167632"/>
                  <a:pt x="533835" y="168062"/>
                </a:cubicBezTo>
                <a:cubicBezTo>
                  <a:pt x="548947" y="168599"/>
                  <a:pt x="558401" y="178662"/>
                  <a:pt x="558652" y="193810"/>
                </a:cubicBezTo>
                <a:cubicBezTo>
                  <a:pt x="558652" y="194669"/>
                  <a:pt x="558652" y="195529"/>
                  <a:pt x="558652" y="196388"/>
                </a:cubicBezTo>
                <a:cubicBezTo>
                  <a:pt x="558652" y="303427"/>
                  <a:pt x="558652" y="410502"/>
                  <a:pt x="558652" y="517541"/>
                </a:cubicBezTo>
                <a:cubicBezTo>
                  <a:pt x="558652" y="549628"/>
                  <a:pt x="545760" y="574553"/>
                  <a:pt x="517827" y="590990"/>
                </a:cubicBezTo>
                <a:cubicBezTo>
                  <a:pt x="508624" y="596397"/>
                  <a:pt x="498597" y="599226"/>
                  <a:pt x="487710" y="599262"/>
                </a:cubicBezTo>
                <a:cubicBezTo>
                  <a:pt x="420959" y="599513"/>
                  <a:pt x="354207" y="600122"/>
                  <a:pt x="287455" y="600301"/>
                </a:cubicBezTo>
                <a:cubicBezTo>
                  <a:pt x="218984" y="600480"/>
                  <a:pt x="150478" y="600336"/>
                  <a:pt x="82007" y="600265"/>
                </a:cubicBezTo>
                <a:cubicBezTo>
                  <a:pt x="40574" y="600193"/>
                  <a:pt x="8093" y="572977"/>
                  <a:pt x="931" y="532260"/>
                </a:cubicBezTo>
                <a:cubicBezTo>
                  <a:pt x="107" y="527640"/>
                  <a:pt x="36" y="522841"/>
                  <a:pt x="36" y="518114"/>
                </a:cubicBezTo>
                <a:cubicBezTo>
                  <a:pt x="0" y="454729"/>
                  <a:pt x="0" y="391415"/>
                  <a:pt x="0" y="328065"/>
                </a:cubicBezTo>
                <a:cubicBezTo>
                  <a:pt x="0" y="307510"/>
                  <a:pt x="11388" y="296229"/>
                  <a:pt x="32015" y="296158"/>
                </a:cubicBezTo>
                <a:cubicBezTo>
                  <a:pt x="42723" y="296158"/>
                  <a:pt x="53430" y="296158"/>
                  <a:pt x="64961" y="296158"/>
                </a:cubicBezTo>
                <a:close/>
                <a:moveTo>
                  <a:pt x="428586" y="485526"/>
                </a:moveTo>
                <a:cubicBezTo>
                  <a:pt x="432418" y="485526"/>
                  <a:pt x="435390" y="485526"/>
                  <a:pt x="438363" y="485526"/>
                </a:cubicBezTo>
                <a:cubicBezTo>
                  <a:pt x="458130" y="485455"/>
                  <a:pt x="468874" y="474962"/>
                  <a:pt x="468874" y="455373"/>
                </a:cubicBezTo>
                <a:cubicBezTo>
                  <a:pt x="468874" y="314958"/>
                  <a:pt x="468874" y="174543"/>
                  <a:pt x="468874" y="34093"/>
                </a:cubicBezTo>
                <a:cubicBezTo>
                  <a:pt x="468874" y="25713"/>
                  <a:pt x="468158" y="25068"/>
                  <a:pt x="459527" y="25068"/>
                </a:cubicBezTo>
                <a:cubicBezTo>
                  <a:pt x="339381" y="25068"/>
                  <a:pt x="219235" y="25068"/>
                  <a:pt x="99089" y="25068"/>
                </a:cubicBezTo>
                <a:cubicBezTo>
                  <a:pt x="90674" y="25068"/>
                  <a:pt x="90065" y="25641"/>
                  <a:pt x="90065" y="34343"/>
                </a:cubicBezTo>
                <a:cubicBezTo>
                  <a:pt x="90065" y="119215"/>
                  <a:pt x="90065" y="204052"/>
                  <a:pt x="90065" y="288924"/>
                </a:cubicBezTo>
                <a:cubicBezTo>
                  <a:pt x="90065" y="291180"/>
                  <a:pt x="90351" y="293436"/>
                  <a:pt x="90494" y="295764"/>
                </a:cubicBezTo>
                <a:cubicBezTo>
                  <a:pt x="92034" y="295943"/>
                  <a:pt x="92858" y="296122"/>
                  <a:pt x="93682" y="296122"/>
                </a:cubicBezTo>
                <a:cubicBezTo>
                  <a:pt x="144497" y="296122"/>
                  <a:pt x="195313" y="296122"/>
                  <a:pt x="246129" y="296193"/>
                </a:cubicBezTo>
                <a:cubicBezTo>
                  <a:pt x="250247" y="296193"/>
                  <a:pt x="252324" y="294546"/>
                  <a:pt x="253578" y="290679"/>
                </a:cubicBezTo>
                <a:cubicBezTo>
                  <a:pt x="258556" y="275566"/>
                  <a:pt x="263784" y="260562"/>
                  <a:pt x="268977" y="245521"/>
                </a:cubicBezTo>
                <a:cubicBezTo>
                  <a:pt x="274527" y="229370"/>
                  <a:pt x="283695" y="222781"/>
                  <a:pt x="300813" y="222781"/>
                </a:cubicBezTo>
                <a:cubicBezTo>
                  <a:pt x="334189" y="222781"/>
                  <a:pt x="367564" y="222781"/>
                  <a:pt x="400940" y="222781"/>
                </a:cubicBezTo>
                <a:cubicBezTo>
                  <a:pt x="403519" y="222781"/>
                  <a:pt x="406133" y="222853"/>
                  <a:pt x="408640" y="223426"/>
                </a:cubicBezTo>
                <a:cubicBezTo>
                  <a:pt x="421532" y="226255"/>
                  <a:pt x="428551" y="235995"/>
                  <a:pt x="428551" y="251179"/>
                </a:cubicBezTo>
                <a:cubicBezTo>
                  <a:pt x="428586" y="326132"/>
                  <a:pt x="428551" y="401084"/>
                  <a:pt x="428551" y="476036"/>
                </a:cubicBezTo>
                <a:cubicBezTo>
                  <a:pt x="428551" y="478830"/>
                  <a:pt x="428551" y="481623"/>
                  <a:pt x="428551" y="485526"/>
                </a:cubicBezTo>
                <a:close/>
                <a:moveTo>
                  <a:pt x="337197" y="574803"/>
                </a:moveTo>
                <a:lnTo>
                  <a:pt x="423644" y="574803"/>
                </a:lnTo>
                <a:cubicBezTo>
                  <a:pt x="407852" y="556647"/>
                  <a:pt x="403304" y="536127"/>
                  <a:pt x="403375" y="513566"/>
                </a:cubicBezTo>
                <a:cubicBezTo>
                  <a:pt x="403734" y="427656"/>
                  <a:pt x="403519" y="341709"/>
                  <a:pt x="403519" y="255799"/>
                </a:cubicBezTo>
                <a:lnTo>
                  <a:pt x="403519" y="248207"/>
                </a:lnTo>
                <a:cubicBezTo>
                  <a:pt x="401836" y="247956"/>
                  <a:pt x="401012" y="247741"/>
                  <a:pt x="400188" y="247741"/>
                </a:cubicBezTo>
                <a:cubicBezTo>
                  <a:pt x="366812" y="247741"/>
                  <a:pt x="333436" y="247741"/>
                  <a:pt x="300061" y="247634"/>
                </a:cubicBezTo>
                <a:cubicBezTo>
                  <a:pt x="295871" y="247634"/>
                  <a:pt x="293901" y="249496"/>
                  <a:pt x="292648" y="253220"/>
                </a:cubicBezTo>
                <a:cubicBezTo>
                  <a:pt x="287777" y="267903"/>
                  <a:pt x="282764" y="282550"/>
                  <a:pt x="277750" y="297196"/>
                </a:cubicBezTo>
                <a:cubicBezTo>
                  <a:pt x="271842" y="314421"/>
                  <a:pt x="262746" y="320939"/>
                  <a:pt x="244625" y="320939"/>
                </a:cubicBezTo>
                <a:cubicBezTo>
                  <a:pt x="174865" y="320939"/>
                  <a:pt x="105105" y="320939"/>
                  <a:pt x="35345" y="320939"/>
                </a:cubicBezTo>
                <a:cubicBezTo>
                  <a:pt x="28327" y="320939"/>
                  <a:pt x="24805" y="324353"/>
                  <a:pt x="24781" y="331181"/>
                </a:cubicBezTo>
                <a:cubicBezTo>
                  <a:pt x="24781" y="353563"/>
                  <a:pt x="24781" y="375980"/>
                  <a:pt x="24781" y="398362"/>
                </a:cubicBezTo>
                <a:cubicBezTo>
                  <a:pt x="24781" y="439079"/>
                  <a:pt x="24495" y="479761"/>
                  <a:pt x="24924" y="520478"/>
                </a:cubicBezTo>
                <a:cubicBezTo>
                  <a:pt x="25247" y="553173"/>
                  <a:pt x="53609" y="581965"/>
                  <a:pt x="96761" y="574230"/>
                </a:cubicBezTo>
                <a:cubicBezTo>
                  <a:pt x="96761" y="571974"/>
                  <a:pt x="96761" y="569646"/>
                  <a:pt x="96761" y="567319"/>
                </a:cubicBezTo>
                <a:cubicBezTo>
                  <a:pt x="96761" y="535232"/>
                  <a:pt x="96726" y="503145"/>
                  <a:pt x="96761" y="471059"/>
                </a:cubicBezTo>
                <a:cubicBezTo>
                  <a:pt x="96797" y="439438"/>
                  <a:pt x="116278" y="419813"/>
                  <a:pt x="147828" y="419741"/>
                </a:cubicBezTo>
                <a:cubicBezTo>
                  <a:pt x="193917" y="419634"/>
                  <a:pt x="239970" y="419634"/>
                  <a:pt x="286058" y="419741"/>
                </a:cubicBezTo>
                <a:cubicBezTo>
                  <a:pt x="317393" y="419813"/>
                  <a:pt x="337125" y="439831"/>
                  <a:pt x="337161" y="471202"/>
                </a:cubicBezTo>
                <a:cubicBezTo>
                  <a:pt x="337197" y="503289"/>
                  <a:pt x="337161" y="535375"/>
                  <a:pt x="337161" y="567462"/>
                </a:cubicBezTo>
                <a:cubicBezTo>
                  <a:pt x="337161" y="569790"/>
                  <a:pt x="337161" y="572153"/>
                  <a:pt x="337161" y="574767"/>
                </a:cubicBezTo>
                <a:close/>
                <a:moveTo>
                  <a:pt x="121650" y="575018"/>
                </a:moveTo>
                <a:lnTo>
                  <a:pt x="311449" y="575018"/>
                </a:lnTo>
                <a:cubicBezTo>
                  <a:pt x="311663" y="573836"/>
                  <a:pt x="311950" y="573013"/>
                  <a:pt x="311950" y="572189"/>
                </a:cubicBezTo>
                <a:cubicBezTo>
                  <a:pt x="311950" y="537094"/>
                  <a:pt x="312129" y="501999"/>
                  <a:pt x="311842" y="466905"/>
                </a:cubicBezTo>
                <a:cubicBezTo>
                  <a:pt x="311735" y="453834"/>
                  <a:pt x="302173" y="444917"/>
                  <a:pt x="288959" y="444917"/>
                </a:cubicBezTo>
                <a:cubicBezTo>
                  <a:pt x="240972" y="444809"/>
                  <a:pt x="192950" y="444809"/>
                  <a:pt x="144963" y="444917"/>
                </a:cubicBezTo>
                <a:cubicBezTo>
                  <a:pt x="130889" y="444917"/>
                  <a:pt x="121722" y="454371"/>
                  <a:pt x="121650" y="468588"/>
                </a:cubicBezTo>
                <a:cubicBezTo>
                  <a:pt x="121543" y="481516"/>
                  <a:pt x="121650" y="494407"/>
                  <a:pt x="121650" y="507335"/>
                </a:cubicBezTo>
                <a:cubicBezTo>
                  <a:pt x="121650" y="529717"/>
                  <a:pt x="121650" y="552063"/>
                  <a:pt x="121650" y="575018"/>
                </a:cubicBezTo>
                <a:close/>
                <a:moveTo>
                  <a:pt x="428909" y="510701"/>
                </a:moveTo>
                <a:cubicBezTo>
                  <a:pt x="428909" y="516754"/>
                  <a:pt x="428586" y="521910"/>
                  <a:pt x="428944" y="526995"/>
                </a:cubicBezTo>
                <a:cubicBezTo>
                  <a:pt x="431451" y="561231"/>
                  <a:pt x="466367" y="583863"/>
                  <a:pt x="498740" y="572296"/>
                </a:cubicBezTo>
                <a:cubicBezTo>
                  <a:pt x="519546" y="564848"/>
                  <a:pt x="533728" y="544471"/>
                  <a:pt x="533763" y="520621"/>
                </a:cubicBezTo>
                <a:cubicBezTo>
                  <a:pt x="533907" y="412937"/>
                  <a:pt x="533835" y="305254"/>
                  <a:pt x="533799" y="197570"/>
                </a:cubicBezTo>
                <a:cubicBezTo>
                  <a:pt x="533799" y="196138"/>
                  <a:pt x="533477" y="194705"/>
                  <a:pt x="533334" y="193452"/>
                </a:cubicBezTo>
                <a:lnTo>
                  <a:pt x="493762" y="193452"/>
                </a:lnTo>
                <a:cubicBezTo>
                  <a:pt x="493762" y="196567"/>
                  <a:pt x="493762" y="199146"/>
                  <a:pt x="493762" y="201724"/>
                </a:cubicBezTo>
                <a:cubicBezTo>
                  <a:pt x="493762" y="258162"/>
                  <a:pt x="493762" y="314565"/>
                  <a:pt x="493762" y="371003"/>
                </a:cubicBezTo>
                <a:cubicBezTo>
                  <a:pt x="493762" y="399866"/>
                  <a:pt x="493906" y="428730"/>
                  <a:pt x="493727" y="457594"/>
                </a:cubicBezTo>
                <a:cubicBezTo>
                  <a:pt x="493548" y="487782"/>
                  <a:pt x="471381" y="510057"/>
                  <a:pt x="441120" y="510701"/>
                </a:cubicBezTo>
                <a:cubicBezTo>
                  <a:pt x="437288" y="510773"/>
                  <a:pt x="433421" y="510701"/>
                  <a:pt x="428873" y="510701"/>
                </a:cubicBezTo>
                <a:close/>
              </a:path>
            </a:pathLst>
          </a:custGeom>
          <a:solidFill>
            <a:schemeClr val="accent6">
              <a:lumMod val="50000"/>
            </a:schemeClr>
          </a:solidFill>
          <a:ln w="0" cap="flat">
            <a:noFill/>
            <a:prstDash val="solid"/>
            <a:miter/>
          </a:ln>
        </p:spPr>
        <p:txBody>
          <a:bodyPr rtlCol="0" anchor="ctr"/>
          <a:lstStyle/>
          <a:p>
            <a:endParaRPr lang="en-AU" sz="1350"/>
          </a:p>
        </p:txBody>
      </p:sp>
      <p:sp>
        <p:nvSpPr>
          <p:cNvPr id="13" name="Freeform: Shape 12">
            <a:extLst>
              <a:ext uri="{FF2B5EF4-FFF2-40B4-BE49-F238E27FC236}">
                <a16:creationId xmlns:a16="http://schemas.microsoft.com/office/drawing/2014/main" id="{F0E541E1-7ADA-B2F9-1DF4-B89E01900523}"/>
              </a:ext>
            </a:extLst>
          </p:cNvPr>
          <p:cNvSpPr/>
          <p:nvPr/>
        </p:nvSpPr>
        <p:spPr>
          <a:xfrm>
            <a:off x="1000986" y="2145826"/>
            <a:ext cx="86776" cy="102706"/>
          </a:xfrm>
          <a:custGeom>
            <a:avLst/>
            <a:gdLst>
              <a:gd name="connsiteX0" fmla="*/ 115686 w 115701"/>
              <a:gd name="connsiteY0" fmla="*/ 68578 h 136941"/>
              <a:gd name="connsiteX1" fmla="*/ 115686 w 115701"/>
              <a:gd name="connsiteY1" fmla="*/ 120898 h 136941"/>
              <a:gd name="connsiteX2" fmla="*/ 99821 w 115701"/>
              <a:gd name="connsiteY2" fmla="*/ 136941 h 136941"/>
              <a:gd name="connsiteX3" fmla="*/ 15880 w 115701"/>
              <a:gd name="connsiteY3" fmla="*/ 136941 h 136941"/>
              <a:gd name="connsiteX4" fmla="*/ 16 w 115701"/>
              <a:gd name="connsiteY4" fmla="*/ 120898 h 136941"/>
              <a:gd name="connsiteX5" fmla="*/ 16 w 115701"/>
              <a:gd name="connsiteY5" fmla="*/ 16258 h 136941"/>
              <a:gd name="connsiteX6" fmla="*/ 16525 w 115701"/>
              <a:gd name="connsiteY6" fmla="*/ 0 h 136941"/>
              <a:gd name="connsiteX7" fmla="*/ 99177 w 115701"/>
              <a:gd name="connsiteY7" fmla="*/ 0 h 136941"/>
              <a:gd name="connsiteX8" fmla="*/ 115686 w 115701"/>
              <a:gd name="connsiteY8" fmla="*/ 16258 h 136941"/>
              <a:gd name="connsiteX9" fmla="*/ 115686 w 115701"/>
              <a:gd name="connsiteY9" fmla="*/ 68578 h 136941"/>
              <a:gd name="connsiteX10" fmla="*/ 90152 w 115701"/>
              <a:gd name="connsiteY10" fmla="*/ 111838 h 136941"/>
              <a:gd name="connsiteX11" fmla="*/ 90152 w 115701"/>
              <a:gd name="connsiteY11" fmla="*/ 25712 h 136941"/>
              <a:gd name="connsiteX12" fmla="*/ 25657 w 115701"/>
              <a:gd name="connsiteY12" fmla="*/ 25712 h 136941"/>
              <a:gd name="connsiteX13" fmla="*/ 25657 w 115701"/>
              <a:gd name="connsiteY13" fmla="*/ 111838 h 136941"/>
              <a:gd name="connsiteX14" fmla="*/ 90152 w 115701"/>
              <a:gd name="connsiteY14" fmla="*/ 111838 h 13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701" h="136941">
                <a:moveTo>
                  <a:pt x="115686" y="68578"/>
                </a:moveTo>
                <a:cubicBezTo>
                  <a:pt x="115686" y="86018"/>
                  <a:pt x="115686" y="103458"/>
                  <a:pt x="115686" y="120898"/>
                </a:cubicBezTo>
                <a:cubicBezTo>
                  <a:pt x="115686" y="132680"/>
                  <a:pt x="111460" y="136941"/>
                  <a:pt x="99821" y="136941"/>
                </a:cubicBezTo>
                <a:cubicBezTo>
                  <a:pt x="71853" y="136941"/>
                  <a:pt x="43849" y="136941"/>
                  <a:pt x="15880" y="136941"/>
                </a:cubicBezTo>
                <a:cubicBezTo>
                  <a:pt x="4242" y="136941"/>
                  <a:pt x="52" y="132716"/>
                  <a:pt x="16" y="120898"/>
                </a:cubicBezTo>
                <a:cubicBezTo>
                  <a:pt x="16" y="86018"/>
                  <a:pt x="-20" y="51138"/>
                  <a:pt x="16" y="16258"/>
                </a:cubicBezTo>
                <a:cubicBezTo>
                  <a:pt x="16" y="4297"/>
                  <a:pt x="4421" y="36"/>
                  <a:pt x="16525" y="0"/>
                </a:cubicBezTo>
                <a:cubicBezTo>
                  <a:pt x="44063" y="0"/>
                  <a:pt x="71638" y="0"/>
                  <a:pt x="99177" y="0"/>
                </a:cubicBezTo>
                <a:cubicBezTo>
                  <a:pt x="111245" y="0"/>
                  <a:pt x="115650" y="4297"/>
                  <a:pt x="115686" y="16258"/>
                </a:cubicBezTo>
                <a:cubicBezTo>
                  <a:pt x="115721" y="33698"/>
                  <a:pt x="115686" y="51138"/>
                  <a:pt x="115686" y="68578"/>
                </a:cubicBezTo>
                <a:close/>
                <a:moveTo>
                  <a:pt x="90152" y="111838"/>
                </a:moveTo>
                <a:lnTo>
                  <a:pt x="90152" y="25712"/>
                </a:lnTo>
                <a:lnTo>
                  <a:pt x="25657" y="25712"/>
                </a:lnTo>
                <a:lnTo>
                  <a:pt x="25657" y="111838"/>
                </a:lnTo>
                <a:lnTo>
                  <a:pt x="90152" y="111838"/>
                </a:lnTo>
                <a:close/>
              </a:path>
            </a:pathLst>
          </a:custGeom>
          <a:solidFill>
            <a:schemeClr val="accent6">
              <a:lumMod val="50000"/>
            </a:schemeClr>
          </a:solidFill>
          <a:ln w="0" cap="flat">
            <a:noFill/>
            <a:prstDash val="solid"/>
            <a:miter/>
          </a:ln>
        </p:spPr>
        <p:txBody>
          <a:bodyPr rtlCol="0" anchor="ctr"/>
          <a:lstStyle/>
          <a:p>
            <a:endParaRPr lang="en-AU" sz="1350"/>
          </a:p>
        </p:txBody>
      </p:sp>
      <p:sp>
        <p:nvSpPr>
          <p:cNvPr id="14" name="Freeform: Shape 13">
            <a:extLst>
              <a:ext uri="{FF2B5EF4-FFF2-40B4-BE49-F238E27FC236}">
                <a16:creationId xmlns:a16="http://schemas.microsoft.com/office/drawing/2014/main" id="{1CE5F8B4-A99F-1622-CB73-8D828A01640A}"/>
              </a:ext>
            </a:extLst>
          </p:cNvPr>
          <p:cNvSpPr/>
          <p:nvPr/>
        </p:nvSpPr>
        <p:spPr>
          <a:xfrm>
            <a:off x="1108780" y="2220600"/>
            <a:ext cx="131098" cy="18893"/>
          </a:xfrm>
          <a:custGeom>
            <a:avLst/>
            <a:gdLst>
              <a:gd name="connsiteX0" fmla="*/ 87308 w 174797"/>
              <a:gd name="connsiteY0" fmla="*/ 25139 h 25191"/>
              <a:gd name="connsiteX1" fmla="*/ 16903 w 174797"/>
              <a:gd name="connsiteY1" fmla="*/ 25139 h 25191"/>
              <a:gd name="connsiteX2" fmla="*/ 9848 w 174797"/>
              <a:gd name="connsiteY2" fmla="*/ 24602 h 25191"/>
              <a:gd name="connsiteX3" fmla="*/ 0 w 174797"/>
              <a:gd name="connsiteY3" fmla="*/ 12677 h 25191"/>
              <a:gd name="connsiteX4" fmla="*/ 9669 w 174797"/>
              <a:gd name="connsiteY4" fmla="*/ 609 h 25191"/>
              <a:gd name="connsiteX5" fmla="*/ 17369 w 174797"/>
              <a:gd name="connsiteY5" fmla="*/ 0 h 25191"/>
              <a:gd name="connsiteX6" fmla="*/ 157497 w 174797"/>
              <a:gd name="connsiteY6" fmla="*/ 0 h 25191"/>
              <a:gd name="connsiteX7" fmla="*/ 158786 w 174797"/>
              <a:gd name="connsiteY7" fmla="*/ 0 h 25191"/>
              <a:gd name="connsiteX8" fmla="*/ 174794 w 174797"/>
              <a:gd name="connsiteY8" fmla="*/ 12820 h 25191"/>
              <a:gd name="connsiteX9" fmla="*/ 159001 w 174797"/>
              <a:gd name="connsiteY9" fmla="*/ 25175 h 25191"/>
              <a:gd name="connsiteX10" fmla="*/ 87308 w 174797"/>
              <a:gd name="connsiteY10" fmla="*/ 25175 h 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97" h="25191">
                <a:moveTo>
                  <a:pt x="87308" y="25139"/>
                </a:moveTo>
                <a:cubicBezTo>
                  <a:pt x="63851" y="25139"/>
                  <a:pt x="40395" y="25139"/>
                  <a:pt x="16903" y="25139"/>
                </a:cubicBezTo>
                <a:cubicBezTo>
                  <a:pt x="14540" y="25139"/>
                  <a:pt x="12140" y="25104"/>
                  <a:pt x="9848" y="24602"/>
                </a:cubicBezTo>
                <a:cubicBezTo>
                  <a:pt x="3832" y="23313"/>
                  <a:pt x="36" y="18550"/>
                  <a:pt x="0" y="12677"/>
                </a:cubicBezTo>
                <a:cubicBezTo>
                  <a:pt x="-36" y="6804"/>
                  <a:pt x="3689" y="1934"/>
                  <a:pt x="9669" y="609"/>
                </a:cubicBezTo>
                <a:cubicBezTo>
                  <a:pt x="12140" y="36"/>
                  <a:pt x="14790" y="0"/>
                  <a:pt x="17369" y="0"/>
                </a:cubicBezTo>
                <a:cubicBezTo>
                  <a:pt x="64066" y="0"/>
                  <a:pt x="110800" y="0"/>
                  <a:pt x="157497" y="0"/>
                </a:cubicBezTo>
                <a:cubicBezTo>
                  <a:pt x="157927" y="0"/>
                  <a:pt x="158357" y="0"/>
                  <a:pt x="158786" y="0"/>
                </a:cubicBezTo>
                <a:cubicBezTo>
                  <a:pt x="168885" y="107"/>
                  <a:pt x="174973" y="4978"/>
                  <a:pt x="174794" y="12820"/>
                </a:cubicBezTo>
                <a:cubicBezTo>
                  <a:pt x="174615" y="20484"/>
                  <a:pt x="168742" y="25175"/>
                  <a:pt x="159001" y="25175"/>
                </a:cubicBezTo>
                <a:cubicBezTo>
                  <a:pt x="135115" y="25211"/>
                  <a:pt x="111229" y="25175"/>
                  <a:pt x="87308" y="25175"/>
                </a:cubicBezTo>
                <a:close/>
              </a:path>
            </a:pathLst>
          </a:custGeom>
          <a:solidFill>
            <a:schemeClr val="accent6">
              <a:lumMod val="50000"/>
            </a:schemeClr>
          </a:solidFill>
          <a:ln w="0" cap="flat">
            <a:noFill/>
            <a:prstDash val="solid"/>
            <a:miter/>
          </a:ln>
        </p:spPr>
        <p:txBody>
          <a:bodyPr rtlCol="0" anchor="ctr"/>
          <a:lstStyle/>
          <a:p>
            <a:endParaRPr lang="en-AU" sz="1350"/>
          </a:p>
        </p:txBody>
      </p:sp>
      <p:sp>
        <p:nvSpPr>
          <p:cNvPr id="15" name="Freeform: Shape 14">
            <a:extLst>
              <a:ext uri="{FF2B5EF4-FFF2-40B4-BE49-F238E27FC236}">
                <a16:creationId xmlns:a16="http://schemas.microsoft.com/office/drawing/2014/main" id="{C69FFB09-F2FF-1304-ACDA-998D20E25FBC}"/>
              </a:ext>
            </a:extLst>
          </p:cNvPr>
          <p:cNvSpPr/>
          <p:nvPr/>
        </p:nvSpPr>
        <p:spPr>
          <a:xfrm>
            <a:off x="1108780" y="2145810"/>
            <a:ext cx="131023" cy="18881"/>
          </a:xfrm>
          <a:custGeom>
            <a:avLst/>
            <a:gdLst>
              <a:gd name="connsiteX0" fmla="*/ 87953 w 174697"/>
              <a:gd name="connsiteY0" fmla="*/ 56 h 25174"/>
              <a:gd name="connsiteX1" fmla="*/ 158357 w 174697"/>
              <a:gd name="connsiteY1" fmla="*/ 56 h 25174"/>
              <a:gd name="connsiteX2" fmla="*/ 165985 w 174697"/>
              <a:gd name="connsiteY2" fmla="*/ 879 h 25174"/>
              <a:gd name="connsiteX3" fmla="*/ 174687 w 174697"/>
              <a:gd name="connsiteY3" fmla="*/ 12983 h 25174"/>
              <a:gd name="connsiteX4" fmla="*/ 165197 w 174697"/>
              <a:gd name="connsiteY4" fmla="*/ 24479 h 25174"/>
              <a:gd name="connsiteX5" fmla="*/ 156209 w 174697"/>
              <a:gd name="connsiteY5" fmla="*/ 25159 h 25174"/>
              <a:gd name="connsiteX6" fmla="*/ 18658 w 174697"/>
              <a:gd name="connsiteY6" fmla="*/ 25159 h 25174"/>
              <a:gd name="connsiteX7" fmla="*/ 10923 w 174697"/>
              <a:gd name="connsiteY7" fmla="*/ 24801 h 25174"/>
              <a:gd name="connsiteX8" fmla="*/ 1 w 174697"/>
              <a:gd name="connsiteY8" fmla="*/ 12482 h 25174"/>
              <a:gd name="connsiteX9" fmla="*/ 11102 w 174697"/>
              <a:gd name="connsiteY9" fmla="*/ 199 h 25174"/>
              <a:gd name="connsiteX10" fmla="*/ 16904 w 174697"/>
              <a:gd name="connsiteY10" fmla="*/ 20 h 25174"/>
              <a:gd name="connsiteX11" fmla="*/ 87953 w 174697"/>
              <a:gd name="connsiteY11" fmla="*/ 20 h 2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97" h="25174">
                <a:moveTo>
                  <a:pt x="87953" y="56"/>
                </a:moveTo>
                <a:cubicBezTo>
                  <a:pt x="111409" y="56"/>
                  <a:pt x="134865" y="56"/>
                  <a:pt x="158357" y="56"/>
                </a:cubicBezTo>
                <a:cubicBezTo>
                  <a:pt x="160900" y="56"/>
                  <a:pt x="163586" y="163"/>
                  <a:pt x="165985" y="879"/>
                </a:cubicBezTo>
                <a:cubicBezTo>
                  <a:pt x="171894" y="2634"/>
                  <a:pt x="174902" y="7075"/>
                  <a:pt x="174687" y="12983"/>
                </a:cubicBezTo>
                <a:cubicBezTo>
                  <a:pt x="174472" y="18892"/>
                  <a:pt x="171249" y="23189"/>
                  <a:pt x="165197" y="24479"/>
                </a:cubicBezTo>
                <a:cubicBezTo>
                  <a:pt x="162296" y="25087"/>
                  <a:pt x="159217" y="25159"/>
                  <a:pt x="156209" y="25159"/>
                </a:cubicBezTo>
                <a:cubicBezTo>
                  <a:pt x="110370" y="25195"/>
                  <a:pt x="64497" y="25159"/>
                  <a:pt x="18658" y="25159"/>
                </a:cubicBezTo>
                <a:cubicBezTo>
                  <a:pt x="16080" y="25159"/>
                  <a:pt x="13466" y="25159"/>
                  <a:pt x="10923" y="24801"/>
                </a:cubicBezTo>
                <a:cubicBezTo>
                  <a:pt x="4227" y="23762"/>
                  <a:pt x="-71" y="18821"/>
                  <a:pt x="1" y="12482"/>
                </a:cubicBezTo>
                <a:cubicBezTo>
                  <a:pt x="37" y="6215"/>
                  <a:pt x="4513" y="1166"/>
                  <a:pt x="11102" y="199"/>
                </a:cubicBezTo>
                <a:cubicBezTo>
                  <a:pt x="13000" y="-88"/>
                  <a:pt x="14970" y="20"/>
                  <a:pt x="16904" y="20"/>
                </a:cubicBezTo>
                <a:cubicBezTo>
                  <a:pt x="40575" y="20"/>
                  <a:pt x="64246" y="20"/>
                  <a:pt x="87953" y="20"/>
                </a:cubicBezTo>
                <a:close/>
              </a:path>
            </a:pathLst>
          </a:custGeom>
          <a:solidFill>
            <a:schemeClr val="accent6">
              <a:lumMod val="50000"/>
            </a:schemeClr>
          </a:solidFill>
          <a:ln w="0" cap="flat">
            <a:noFill/>
            <a:prstDash val="solid"/>
            <a:miter/>
          </a:ln>
        </p:spPr>
        <p:txBody>
          <a:bodyPr rtlCol="0" anchor="ctr"/>
          <a:lstStyle/>
          <a:p>
            <a:endParaRPr lang="en-AU" sz="1350"/>
          </a:p>
        </p:txBody>
      </p:sp>
      <p:sp>
        <p:nvSpPr>
          <p:cNvPr id="16" name="Freeform: Shape 15">
            <a:extLst>
              <a:ext uri="{FF2B5EF4-FFF2-40B4-BE49-F238E27FC236}">
                <a16:creationId xmlns:a16="http://schemas.microsoft.com/office/drawing/2014/main" id="{1DBE831A-41D4-EF4A-659A-2E415DC33ECB}"/>
              </a:ext>
            </a:extLst>
          </p:cNvPr>
          <p:cNvSpPr/>
          <p:nvPr/>
        </p:nvSpPr>
        <p:spPr>
          <a:xfrm>
            <a:off x="1108807" y="2183329"/>
            <a:ext cx="131071" cy="18615"/>
          </a:xfrm>
          <a:custGeom>
            <a:avLst/>
            <a:gdLst>
              <a:gd name="connsiteX0" fmla="*/ 87917 w 174761"/>
              <a:gd name="connsiteY0" fmla="*/ 23 h 24820"/>
              <a:gd name="connsiteX1" fmla="*/ 161544 w 174761"/>
              <a:gd name="connsiteY1" fmla="*/ 59 h 24820"/>
              <a:gd name="connsiteX2" fmla="*/ 174651 w 174761"/>
              <a:gd name="connsiteY2" fmla="*/ 10874 h 24820"/>
              <a:gd name="connsiteX3" fmla="*/ 165842 w 174761"/>
              <a:gd name="connsiteY3" fmla="*/ 24267 h 24820"/>
              <a:gd name="connsiteX4" fmla="*/ 160076 w 174761"/>
              <a:gd name="connsiteY4" fmla="*/ 24805 h 24820"/>
              <a:gd name="connsiteX5" fmla="*/ 14791 w 174761"/>
              <a:gd name="connsiteY5" fmla="*/ 24805 h 24820"/>
              <a:gd name="connsiteX6" fmla="*/ 1 w 174761"/>
              <a:gd name="connsiteY6" fmla="*/ 12307 h 24820"/>
              <a:gd name="connsiteX7" fmla="*/ 15005 w 174761"/>
              <a:gd name="connsiteY7" fmla="*/ 23 h 24820"/>
              <a:gd name="connsiteX8" fmla="*/ 87988 w 174761"/>
              <a:gd name="connsiteY8" fmla="*/ 23 h 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61" h="24820">
                <a:moveTo>
                  <a:pt x="87917" y="23"/>
                </a:moveTo>
                <a:cubicBezTo>
                  <a:pt x="112447" y="23"/>
                  <a:pt x="136978" y="-48"/>
                  <a:pt x="161544" y="59"/>
                </a:cubicBezTo>
                <a:cubicBezTo>
                  <a:pt x="168885" y="59"/>
                  <a:pt x="173720" y="4285"/>
                  <a:pt x="174651" y="10874"/>
                </a:cubicBezTo>
                <a:cubicBezTo>
                  <a:pt x="175475" y="16640"/>
                  <a:pt x="171607" y="22656"/>
                  <a:pt x="165842" y="24267"/>
                </a:cubicBezTo>
                <a:cubicBezTo>
                  <a:pt x="164015" y="24769"/>
                  <a:pt x="162010" y="24805"/>
                  <a:pt x="160076" y="24805"/>
                </a:cubicBezTo>
                <a:cubicBezTo>
                  <a:pt x="111659" y="24805"/>
                  <a:pt x="63207" y="24840"/>
                  <a:pt x="14791" y="24805"/>
                </a:cubicBezTo>
                <a:cubicBezTo>
                  <a:pt x="5659" y="24805"/>
                  <a:pt x="-71" y="19863"/>
                  <a:pt x="1" y="12307"/>
                </a:cubicBezTo>
                <a:cubicBezTo>
                  <a:pt x="72" y="4715"/>
                  <a:pt x="5659" y="59"/>
                  <a:pt x="15005" y="23"/>
                </a:cubicBezTo>
                <a:cubicBezTo>
                  <a:pt x="39321" y="-12"/>
                  <a:pt x="63637" y="23"/>
                  <a:pt x="87988" y="23"/>
                </a:cubicBezTo>
                <a:close/>
              </a:path>
            </a:pathLst>
          </a:custGeom>
          <a:solidFill>
            <a:schemeClr val="accent6">
              <a:lumMod val="50000"/>
            </a:schemeClr>
          </a:solidFill>
          <a:ln w="0" cap="flat">
            <a:noFill/>
            <a:prstDash val="solid"/>
            <a:miter/>
          </a:ln>
        </p:spPr>
        <p:txBody>
          <a:bodyPr rtlCol="0" anchor="ctr"/>
          <a:lstStyle/>
          <a:p>
            <a:endParaRPr lang="en-AU" sz="1350"/>
          </a:p>
        </p:txBody>
      </p:sp>
      <p:sp>
        <p:nvSpPr>
          <p:cNvPr id="17" name="Freeform: Shape 16">
            <a:extLst>
              <a:ext uri="{FF2B5EF4-FFF2-40B4-BE49-F238E27FC236}">
                <a16:creationId xmlns:a16="http://schemas.microsoft.com/office/drawing/2014/main" id="{04867CDB-484D-E8A0-B9DC-DC9429135B20}"/>
              </a:ext>
            </a:extLst>
          </p:cNvPr>
          <p:cNvSpPr/>
          <p:nvPr/>
        </p:nvSpPr>
        <p:spPr>
          <a:xfrm>
            <a:off x="1020229" y="2165110"/>
            <a:ext cx="48371" cy="64594"/>
          </a:xfrm>
          <a:custGeom>
            <a:avLst/>
            <a:gdLst>
              <a:gd name="connsiteX0" fmla="*/ 64496 w 64495"/>
              <a:gd name="connsiteY0" fmla="*/ 86125 h 86125"/>
              <a:gd name="connsiteX1" fmla="*/ 0 w 64495"/>
              <a:gd name="connsiteY1" fmla="*/ 86125 h 86125"/>
              <a:gd name="connsiteX2" fmla="*/ 0 w 64495"/>
              <a:gd name="connsiteY2" fmla="*/ 0 h 86125"/>
              <a:gd name="connsiteX3" fmla="*/ 64496 w 64495"/>
              <a:gd name="connsiteY3" fmla="*/ 0 h 86125"/>
              <a:gd name="connsiteX4" fmla="*/ 64496 w 64495"/>
              <a:gd name="connsiteY4" fmla="*/ 86125 h 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5" h="86125">
                <a:moveTo>
                  <a:pt x="64496" y="86125"/>
                </a:moveTo>
                <a:lnTo>
                  <a:pt x="0" y="86125"/>
                </a:lnTo>
                <a:lnTo>
                  <a:pt x="0" y="0"/>
                </a:lnTo>
                <a:lnTo>
                  <a:pt x="64496" y="0"/>
                </a:lnTo>
                <a:lnTo>
                  <a:pt x="64496" y="86125"/>
                </a:lnTo>
                <a:close/>
              </a:path>
            </a:pathLst>
          </a:custGeom>
          <a:solidFill>
            <a:schemeClr val="accent2"/>
          </a:solidFill>
          <a:ln w="0" cap="flat">
            <a:noFill/>
            <a:prstDash val="solid"/>
            <a:miter/>
          </a:ln>
        </p:spPr>
        <p:txBody>
          <a:bodyPr rtlCol="0" anchor="ctr"/>
          <a:lstStyle/>
          <a:p>
            <a:endParaRPr lang="en-AU" sz="1350"/>
          </a:p>
        </p:txBody>
      </p:sp>
      <p:pic>
        <p:nvPicPr>
          <p:cNvPr id="18" name="Graphic 17" descr="Confused face outline with solid fill">
            <a:extLst>
              <a:ext uri="{FF2B5EF4-FFF2-40B4-BE49-F238E27FC236}">
                <a16:creationId xmlns:a16="http://schemas.microsoft.com/office/drawing/2014/main" id="{1CCF81FE-7FB8-B72E-C7AD-23AE7F2C76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8462" y="1513024"/>
            <a:ext cx="685800" cy="685800"/>
          </a:xfrm>
          <a:prstGeom prst="rect">
            <a:avLst/>
          </a:prstGeom>
        </p:spPr>
      </p:pic>
      <p:pic>
        <p:nvPicPr>
          <p:cNvPr id="19" name="Graphic 18" descr="Sad face outline with solid fill">
            <a:extLst>
              <a:ext uri="{FF2B5EF4-FFF2-40B4-BE49-F238E27FC236}">
                <a16:creationId xmlns:a16="http://schemas.microsoft.com/office/drawing/2014/main" id="{0A46D439-22F4-923A-2489-60E23F886D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68462" y="2165375"/>
            <a:ext cx="685800" cy="685800"/>
          </a:xfrm>
          <a:prstGeom prst="rect">
            <a:avLst/>
          </a:prstGeom>
        </p:spPr>
      </p:pic>
      <p:sp>
        <p:nvSpPr>
          <p:cNvPr id="2" name="Rectangle 1">
            <a:extLst>
              <a:ext uri="{FF2B5EF4-FFF2-40B4-BE49-F238E27FC236}">
                <a16:creationId xmlns:a16="http://schemas.microsoft.com/office/drawing/2014/main" id="{4F5F0FD3-1EB0-9EFE-F697-3761F0D2E758}"/>
              </a:ext>
            </a:extLst>
          </p:cNvPr>
          <p:cNvSpPr/>
          <p:nvPr/>
        </p:nvSpPr>
        <p:spPr>
          <a:xfrm>
            <a:off x="0" y="736905"/>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sp>
        <p:nvSpPr>
          <p:cNvPr id="21" name="TextBox 20">
            <a:extLst>
              <a:ext uri="{FF2B5EF4-FFF2-40B4-BE49-F238E27FC236}">
                <a16:creationId xmlns:a16="http://schemas.microsoft.com/office/drawing/2014/main" id="{2BD55B6E-D477-0753-2919-4EA12A65CB9C}"/>
              </a:ext>
            </a:extLst>
          </p:cNvPr>
          <p:cNvSpPr txBox="1"/>
          <p:nvPr/>
        </p:nvSpPr>
        <p:spPr>
          <a:xfrm>
            <a:off x="-106670" y="752031"/>
            <a:ext cx="9131928"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DASHBOARD</a:t>
            </a:r>
          </a:p>
        </p:txBody>
      </p:sp>
      <p:pic>
        <p:nvPicPr>
          <p:cNvPr id="22" name="Picture 21">
            <a:extLst>
              <a:ext uri="{FF2B5EF4-FFF2-40B4-BE49-F238E27FC236}">
                <a16:creationId xmlns:a16="http://schemas.microsoft.com/office/drawing/2014/main" id="{531F4F2F-D3E5-545D-2206-D721ED1A4F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8" y="535717"/>
            <a:ext cx="9131929" cy="296746"/>
          </a:xfrm>
          <a:prstGeom prst="rect">
            <a:avLst/>
          </a:prstGeom>
        </p:spPr>
      </p:pic>
    </p:spTree>
    <p:extLst>
      <p:ext uri="{BB962C8B-B14F-4D97-AF65-F5344CB8AC3E}">
        <p14:creationId xmlns:p14="http://schemas.microsoft.com/office/powerpoint/2010/main" val="372712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eft-Right Arrow 80">
            <a:extLst>
              <a:ext uri="{FF2B5EF4-FFF2-40B4-BE49-F238E27FC236}">
                <a16:creationId xmlns:a16="http://schemas.microsoft.com/office/drawing/2014/main" id="{5D2572EC-A1E7-3352-6451-5AFE30CA78AD}"/>
              </a:ext>
            </a:extLst>
          </p:cNvPr>
          <p:cNvSpPr/>
          <p:nvPr/>
        </p:nvSpPr>
        <p:spPr>
          <a:xfrm>
            <a:off x="70203" y="3631976"/>
            <a:ext cx="8744020" cy="250493"/>
          </a:xfrm>
          <a:prstGeom prst="leftRightArrow">
            <a:avLst/>
          </a:prstGeom>
          <a:solidFill>
            <a:srgbClr val="F2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3" name="Rectangle 2">
            <a:extLst>
              <a:ext uri="{FF2B5EF4-FFF2-40B4-BE49-F238E27FC236}">
                <a16:creationId xmlns:a16="http://schemas.microsoft.com/office/drawing/2014/main" id="{A91F10D0-4EDF-0349-B5B0-3201560AE398}"/>
              </a:ext>
            </a:extLst>
          </p:cNvPr>
          <p:cNvSpPr/>
          <p:nvPr/>
        </p:nvSpPr>
        <p:spPr>
          <a:xfrm>
            <a:off x="198870" y="5358736"/>
            <a:ext cx="1337515" cy="28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5" name="Rectangle 4">
            <a:extLst>
              <a:ext uri="{FF2B5EF4-FFF2-40B4-BE49-F238E27FC236}">
                <a16:creationId xmlns:a16="http://schemas.microsoft.com/office/drawing/2014/main" id="{C24FE803-8F3E-3549-A9F4-A83396B693E9}"/>
              </a:ext>
            </a:extLst>
          </p:cNvPr>
          <p:cNvSpPr/>
          <p:nvPr/>
        </p:nvSpPr>
        <p:spPr>
          <a:xfrm>
            <a:off x="1520098" y="5358736"/>
            <a:ext cx="1329185" cy="2813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7" name="Rectangle 6">
            <a:extLst>
              <a:ext uri="{FF2B5EF4-FFF2-40B4-BE49-F238E27FC236}">
                <a16:creationId xmlns:a16="http://schemas.microsoft.com/office/drawing/2014/main" id="{10EE4B3D-94AC-7A4F-9537-961EAAC717BA}"/>
              </a:ext>
            </a:extLst>
          </p:cNvPr>
          <p:cNvSpPr/>
          <p:nvPr/>
        </p:nvSpPr>
        <p:spPr>
          <a:xfrm>
            <a:off x="2841326" y="5358736"/>
            <a:ext cx="1313193" cy="281354"/>
          </a:xfrm>
          <a:prstGeom prst="rect">
            <a:avLst/>
          </a:prstGeom>
          <a:solidFill>
            <a:srgbClr val="1D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9" name="Rectangle 8">
            <a:extLst>
              <a:ext uri="{FF2B5EF4-FFF2-40B4-BE49-F238E27FC236}">
                <a16:creationId xmlns:a16="http://schemas.microsoft.com/office/drawing/2014/main" id="{B2691958-5FF8-0A44-AE2D-D0016162F0C2}"/>
              </a:ext>
            </a:extLst>
          </p:cNvPr>
          <p:cNvSpPr/>
          <p:nvPr/>
        </p:nvSpPr>
        <p:spPr>
          <a:xfrm>
            <a:off x="4162553" y="5358736"/>
            <a:ext cx="1321227" cy="281354"/>
          </a:xfrm>
          <a:prstGeom prst="rect">
            <a:avLst/>
          </a:prstGeom>
          <a:solidFill>
            <a:srgbClr val="F2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11" name="Rectangle 10">
            <a:extLst>
              <a:ext uri="{FF2B5EF4-FFF2-40B4-BE49-F238E27FC236}">
                <a16:creationId xmlns:a16="http://schemas.microsoft.com/office/drawing/2014/main" id="{50B2FF80-44A7-4743-9F25-7DD2815B3735}"/>
              </a:ext>
            </a:extLst>
          </p:cNvPr>
          <p:cNvSpPr/>
          <p:nvPr/>
        </p:nvSpPr>
        <p:spPr>
          <a:xfrm>
            <a:off x="5483781" y="5358736"/>
            <a:ext cx="1321072" cy="2813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13" name="Rectangle 12">
            <a:extLst>
              <a:ext uri="{FF2B5EF4-FFF2-40B4-BE49-F238E27FC236}">
                <a16:creationId xmlns:a16="http://schemas.microsoft.com/office/drawing/2014/main" id="{F764E193-FD9A-5E41-960E-FC6B11336EDB}"/>
              </a:ext>
            </a:extLst>
          </p:cNvPr>
          <p:cNvSpPr/>
          <p:nvPr/>
        </p:nvSpPr>
        <p:spPr>
          <a:xfrm>
            <a:off x="6821342" y="5358736"/>
            <a:ext cx="1288608" cy="28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15" name="TextBox 14">
            <a:extLst>
              <a:ext uri="{FF2B5EF4-FFF2-40B4-BE49-F238E27FC236}">
                <a16:creationId xmlns:a16="http://schemas.microsoft.com/office/drawing/2014/main" id="{AE894690-3441-A14E-84E1-46D762EAABFF}"/>
              </a:ext>
            </a:extLst>
          </p:cNvPr>
          <p:cNvSpPr txBox="1"/>
          <p:nvPr/>
        </p:nvSpPr>
        <p:spPr>
          <a:xfrm>
            <a:off x="515458" y="5374632"/>
            <a:ext cx="726482" cy="276999"/>
          </a:xfrm>
          <a:prstGeom prst="rect">
            <a:avLst/>
          </a:prstGeom>
          <a:noFill/>
        </p:spPr>
        <p:txBody>
          <a:bodyPr wrap="none" rtlCol="0" anchor="ctr">
            <a:spAutoFit/>
          </a:bodyPr>
          <a:lstStyle/>
          <a:p>
            <a:pPr algn="ctr"/>
            <a:r>
              <a:rPr lang="en-US" sz="1200" b="1">
                <a:solidFill>
                  <a:schemeClr val="bg1"/>
                </a:solidFill>
                <a:latin typeface="Poppins" pitchFamily="2" charset="77"/>
                <a:cs typeface="Poppins" pitchFamily="2" charset="77"/>
              </a:rPr>
              <a:t>Month </a:t>
            </a:r>
          </a:p>
        </p:txBody>
      </p:sp>
      <p:sp>
        <p:nvSpPr>
          <p:cNvPr id="17" name="TextBox 16">
            <a:extLst>
              <a:ext uri="{FF2B5EF4-FFF2-40B4-BE49-F238E27FC236}">
                <a16:creationId xmlns:a16="http://schemas.microsoft.com/office/drawing/2014/main" id="{1DE45E48-52A8-1C40-880C-3A7AC5F979FF}"/>
              </a:ext>
            </a:extLst>
          </p:cNvPr>
          <p:cNvSpPr txBox="1"/>
          <p:nvPr/>
        </p:nvSpPr>
        <p:spPr>
          <a:xfrm>
            <a:off x="1831753" y="5348730"/>
            <a:ext cx="694422"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Month</a:t>
            </a:r>
          </a:p>
        </p:txBody>
      </p:sp>
      <p:sp>
        <p:nvSpPr>
          <p:cNvPr id="20" name="TextBox 19">
            <a:extLst>
              <a:ext uri="{FF2B5EF4-FFF2-40B4-BE49-F238E27FC236}">
                <a16:creationId xmlns:a16="http://schemas.microsoft.com/office/drawing/2014/main" id="{5A02D9BE-8F1D-0F43-A523-7D792ED8F28E}"/>
              </a:ext>
            </a:extLst>
          </p:cNvPr>
          <p:cNvSpPr txBox="1"/>
          <p:nvPr/>
        </p:nvSpPr>
        <p:spPr>
          <a:xfrm>
            <a:off x="4407112" y="5348493"/>
            <a:ext cx="783620" cy="276999"/>
          </a:xfrm>
          <a:prstGeom prst="rect">
            <a:avLst/>
          </a:prstGeom>
          <a:noFill/>
        </p:spPr>
        <p:txBody>
          <a:bodyPr wrap="square" rtlCol="0" anchor="ctr">
            <a:spAutoFit/>
          </a:bodyPr>
          <a:lstStyle/>
          <a:p>
            <a:pPr algn="ctr"/>
            <a:r>
              <a:rPr lang="en-US" sz="1200" b="1" dirty="0">
                <a:solidFill>
                  <a:schemeClr val="bg1"/>
                </a:solidFill>
                <a:latin typeface="Poppins" pitchFamily="2" charset="77"/>
                <a:cs typeface="Poppins" pitchFamily="2" charset="77"/>
              </a:rPr>
              <a:t>Month</a:t>
            </a:r>
          </a:p>
        </p:txBody>
      </p:sp>
      <p:sp>
        <p:nvSpPr>
          <p:cNvPr id="22" name="TextBox 21">
            <a:extLst>
              <a:ext uri="{FF2B5EF4-FFF2-40B4-BE49-F238E27FC236}">
                <a16:creationId xmlns:a16="http://schemas.microsoft.com/office/drawing/2014/main" id="{609EA73F-56D6-5F49-805A-384461956EE5}"/>
              </a:ext>
            </a:extLst>
          </p:cNvPr>
          <p:cNvSpPr txBox="1"/>
          <p:nvPr/>
        </p:nvSpPr>
        <p:spPr>
          <a:xfrm>
            <a:off x="5704904" y="5352755"/>
            <a:ext cx="845659" cy="276999"/>
          </a:xfrm>
          <a:prstGeom prst="rect">
            <a:avLst/>
          </a:prstGeom>
          <a:noFill/>
        </p:spPr>
        <p:txBody>
          <a:bodyPr wrap="square" rtlCol="0" anchor="ctr">
            <a:spAutoFit/>
          </a:bodyPr>
          <a:lstStyle/>
          <a:p>
            <a:pPr algn="ctr"/>
            <a:r>
              <a:rPr lang="en-US" sz="1200" b="1" dirty="0">
                <a:solidFill>
                  <a:schemeClr val="bg1"/>
                </a:solidFill>
                <a:latin typeface="Poppins" pitchFamily="2" charset="77"/>
                <a:cs typeface="Poppins" pitchFamily="2" charset="77"/>
              </a:rPr>
              <a:t>Month</a:t>
            </a:r>
          </a:p>
        </p:txBody>
      </p:sp>
      <p:sp>
        <p:nvSpPr>
          <p:cNvPr id="24" name="TextBox 23">
            <a:extLst>
              <a:ext uri="{FF2B5EF4-FFF2-40B4-BE49-F238E27FC236}">
                <a16:creationId xmlns:a16="http://schemas.microsoft.com/office/drawing/2014/main" id="{0BD9F844-393F-0544-A785-71834CBC33AB}"/>
              </a:ext>
            </a:extLst>
          </p:cNvPr>
          <p:cNvSpPr txBox="1"/>
          <p:nvPr/>
        </p:nvSpPr>
        <p:spPr>
          <a:xfrm>
            <a:off x="6821342" y="5372937"/>
            <a:ext cx="1337733" cy="276999"/>
          </a:xfrm>
          <a:prstGeom prst="rect">
            <a:avLst/>
          </a:prstGeom>
          <a:noFill/>
        </p:spPr>
        <p:txBody>
          <a:bodyPr wrap="square" rtlCol="0" anchor="ctr">
            <a:spAutoFit/>
          </a:bodyPr>
          <a:lstStyle/>
          <a:p>
            <a:pPr algn="ctr"/>
            <a:r>
              <a:rPr lang="en-US" sz="1200" b="1" dirty="0">
                <a:solidFill>
                  <a:schemeClr val="bg1"/>
                </a:solidFill>
                <a:latin typeface="Poppins" pitchFamily="2" charset="77"/>
                <a:cs typeface="Poppins" pitchFamily="2" charset="77"/>
              </a:rPr>
              <a:t>Month</a:t>
            </a:r>
          </a:p>
        </p:txBody>
      </p:sp>
      <p:sp>
        <p:nvSpPr>
          <p:cNvPr id="26" name="TextBox 25">
            <a:extLst>
              <a:ext uri="{FF2B5EF4-FFF2-40B4-BE49-F238E27FC236}">
                <a16:creationId xmlns:a16="http://schemas.microsoft.com/office/drawing/2014/main" id="{ED3A6AA2-495D-6647-AA39-4A0C7F39D1A4}"/>
              </a:ext>
            </a:extLst>
          </p:cNvPr>
          <p:cNvSpPr txBox="1"/>
          <p:nvPr/>
        </p:nvSpPr>
        <p:spPr>
          <a:xfrm>
            <a:off x="3207710" y="5352755"/>
            <a:ext cx="694422" cy="276999"/>
          </a:xfrm>
          <a:prstGeom prst="rect">
            <a:avLst/>
          </a:prstGeom>
          <a:noFill/>
        </p:spPr>
        <p:txBody>
          <a:bodyPr wrap="none" rtlCol="0" anchor="ctr">
            <a:spAutoFit/>
          </a:bodyPr>
          <a:lstStyle/>
          <a:p>
            <a:pPr algn="ctr"/>
            <a:r>
              <a:rPr lang="en-US" sz="1200" b="1">
                <a:solidFill>
                  <a:schemeClr val="bg1"/>
                </a:solidFill>
                <a:latin typeface="Poppins" pitchFamily="2" charset="77"/>
                <a:cs typeface="Poppins" pitchFamily="2" charset="77"/>
              </a:rPr>
              <a:t>Month</a:t>
            </a:r>
          </a:p>
        </p:txBody>
      </p:sp>
      <p:cxnSp>
        <p:nvCxnSpPr>
          <p:cNvPr id="28" name="Straight Connector 27">
            <a:extLst>
              <a:ext uri="{FF2B5EF4-FFF2-40B4-BE49-F238E27FC236}">
                <a16:creationId xmlns:a16="http://schemas.microsoft.com/office/drawing/2014/main" id="{79971EC5-E2DA-D94F-9FB5-FD699AB9D3BA}"/>
              </a:ext>
            </a:extLst>
          </p:cNvPr>
          <p:cNvCxnSpPr/>
          <p:nvPr/>
        </p:nvCxnSpPr>
        <p:spPr>
          <a:xfrm flipV="1">
            <a:off x="859484"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6B36507-AEED-314A-80DD-C2A5A128F954}"/>
              </a:ext>
            </a:extLst>
          </p:cNvPr>
          <p:cNvCxnSpPr/>
          <p:nvPr/>
        </p:nvCxnSpPr>
        <p:spPr>
          <a:xfrm flipV="1">
            <a:off x="1520098"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3E797A-BD52-7140-A3CC-CF527A35D6D1}"/>
              </a:ext>
            </a:extLst>
          </p:cNvPr>
          <p:cNvCxnSpPr/>
          <p:nvPr/>
        </p:nvCxnSpPr>
        <p:spPr>
          <a:xfrm flipV="1">
            <a:off x="2180711"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A6C931-F2D1-DA4A-AD0A-486957F73468}"/>
              </a:ext>
            </a:extLst>
          </p:cNvPr>
          <p:cNvCxnSpPr/>
          <p:nvPr/>
        </p:nvCxnSpPr>
        <p:spPr>
          <a:xfrm flipV="1">
            <a:off x="2841326"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47498-889B-4249-A36E-24670591005D}"/>
              </a:ext>
            </a:extLst>
          </p:cNvPr>
          <p:cNvCxnSpPr/>
          <p:nvPr/>
        </p:nvCxnSpPr>
        <p:spPr>
          <a:xfrm flipV="1">
            <a:off x="3501939"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4463D9-D38B-B840-A8CC-333F293BEC58}"/>
              </a:ext>
            </a:extLst>
          </p:cNvPr>
          <p:cNvCxnSpPr/>
          <p:nvPr/>
        </p:nvCxnSpPr>
        <p:spPr>
          <a:xfrm flipV="1">
            <a:off x="4162475"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818783-604F-8340-A751-EB24EC46DBF8}"/>
              </a:ext>
            </a:extLst>
          </p:cNvPr>
          <p:cNvCxnSpPr/>
          <p:nvPr/>
        </p:nvCxnSpPr>
        <p:spPr>
          <a:xfrm flipV="1">
            <a:off x="4823167"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70BBC4-FBB7-984A-BCA5-494438C82C2F}"/>
              </a:ext>
            </a:extLst>
          </p:cNvPr>
          <p:cNvCxnSpPr/>
          <p:nvPr/>
        </p:nvCxnSpPr>
        <p:spPr>
          <a:xfrm flipV="1">
            <a:off x="5483781"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7D7A6C7-9905-A549-8CD5-919B5E796304}"/>
              </a:ext>
            </a:extLst>
          </p:cNvPr>
          <p:cNvCxnSpPr/>
          <p:nvPr/>
        </p:nvCxnSpPr>
        <p:spPr>
          <a:xfrm flipV="1">
            <a:off x="6144395"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2F9AEE-11A4-1948-B9AC-1206766D01B4}"/>
              </a:ext>
            </a:extLst>
          </p:cNvPr>
          <p:cNvCxnSpPr/>
          <p:nvPr/>
        </p:nvCxnSpPr>
        <p:spPr>
          <a:xfrm flipV="1">
            <a:off x="6805009"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9D3EFB-01BC-5F4D-AA85-00531B25C17E}"/>
              </a:ext>
            </a:extLst>
          </p:cNvPr>
          <p:cNvCxnSpPr/>
          <p:nvPr/>
        </p:nvCxnSpPr>
        <p:spPr>
          <a:xfrm flipV="1">
            <a:off x="7465622"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EE2DBD-0538-964D-A976-D32FA1364CF0}"/>
              </a:ext>
            </a:extLst>
          </p:cNvPr>
          <p:cNvCxnSpPr/>
          <p:nvPr/>
        </p:nvCxnSpPr>
        <p:spPr>
          <a:xfrm flipV="1">
            <a:off x="8126237"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3602F3-2ABF-904A-B952-7F45A2B3F408}"/>
              </a:ext>
            </a:extLst>
          </p:cNvPr>
          <p:cNvCxnSpPr/>
          <p:nvPr/>
        </p:nvCxnSpPr>
        <p:spPr>
          <a:xfrm flipV="1">
            <a:off x="70202" y="1929735"/>
            <a:ext cx="0" cy="3429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Isosceles Triangle 93">
            <a:extLst>
              <a:ext uri="{FF2B5EF4-FFF2-40B4-BE49-F238E27FC236}">
                <a16:creationId xmlns:a16="http://schemas.microsoft.com/office/drawing/2014/main" id="{6A91F48E-89A2-B140-A95A-E738EB37EEB7}"/>
              </a:ext>
            </a:extLst>
          </p:cNvPr>
          <p:cNvSpPr/>
          <p:nvPr/>
        </p:nvSpPr>
        <p:spPr>
          <a:xfrm>
            <a:off x="1035275" y="4636274"/>
            <a:ext cx="241943" cy="17875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699">
              <a:latin typeface="Poppins Light" pitchFamily="2" charset="77"/>
            </a:endParaRPr>
          </a:p>
        </p:txBody>
      </p:sp>
      <p:sp>
        <p:nvSpPr>
          <p:cNvPr id="43" name="Shape 21036">
            <a:extLst>
              <a:ext uri="{FF2B5EF4-FFF2-40B4-BE49-F238E27FC236}">
                <a16:creationId xmlns:a16="http://schemas.microsoft.com/office/drawing/2014/main" id="{5D7D133A-5581-7449-9128-0A19F8EB4465}"/>
              </a:ext>
            </a:extLst>
          </p:cNvPr>
          <p:cNvSpPr/>
          <p:nvPr/>
        </p:nvSpPr>
        <p:spPr>
          <a:xfrm>
            <a:off x="869744" y="4814856"/>
            <a:ext cx="610925" cy="3670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90" tIns="17145" rIns="34290" bIns="17145" numCol="1" anchor="ctr">
            <a:sp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a:r>
              <a:rPr lang="en-US" sz="900" b="1" dirty="0">
                <a:solidFill>
                  <a:schemeClr val="tx2"/>
                </a:solidFill>
                <a:latin typeface="Poppins" pitchFamily="2" charset="77"/>
                <a:cs typeface="Poppins" pitchFamily="2" charset="77"/>
              </a:rPr>
              <a:t>WE ARE HERE</a:t>
            </a:r>
            <a:endParaRPr sz="900" b="1" dirty="0">
              <a:solidFill>
                <a:schemeClr val="tx2"/>
              </a:solidFill>
              <a:latin typeface="Poppins" pitchFamily="2" charset="77"/>
              <a:cs typeface="Poppins" pitchFamily="2" charset="77"/>
            </a:endParaRPr>
          </a:p>
        </p:txBody>
      </p:sp>
      <p:sp>
        <p:nvSpPr>
          <p:cNvPr id="51" name="Diamond 50">
            <a:extLst>
              <a:ext uri="{FF2B5EF4-FFF2-40B4-BE49-F238E27FC236}">
                <a16:creationId xmlns:a16="http://schemas.microsoft.com/office/drawing/2014/main" id="{E076716F-E8B1-004E-815A-1738CE2E8C85}"/>
              </a:ext>
            </a:extLst>
          </p:cNvPr>
          <p:cNvSpPr/>
          <p:nvPr/>
        </p:nvSpPr>
        <p:spPr>
          <a:xfrm>
            <a:off x="910338" y="2658356"/>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cxnSp>
        <p:nvCxnSpPr>
          <p:cNvPr id="52" name="Straight Arrow Connector 51">
            <a:extLst>
              <a:ext uri="{FF2B5EF4-FFF2-40B4-BE49-F238E27FC236}">
                <a16:creationId xmlns:a16="http://schemas.microsoft.com/office/drawing/2014/main" id="{A6B3C735-3749-434E-967B-EE527168EFC8}"/>
              </a:ext>
            </a:extLst>
          </p:cNvPr>
          <p:cNvCxnSpPr/>
          <p:nvPr/>
        </p:nvCxnSpPr>
        <p:spPr>
          <a:xfrm flipV="1">
            <a:off x="1011220" y="2543469"/>
            <a:ext cx="0" cy="205687"/>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78" name="Left-Right Arrow 77">
            <a:extLst>
              <a:ext uri="{FF2B5EF4-FFF2-40B4-BE49-F238E27FC236}">
                <a16:creationId xmlns:a16="http://schemas.microsoft.com/office/drawing/2014/main" id="{AFA9C21F-F652-814D-8AA8-C1BD4A9E1131}"/>
              </a:ext>
            </a:extLst>
          </p:cNvPr>
          <p:cNvSpPr/>
          <p:nvPr/>
        </p:nvSpPr>
        <p:spPr>
          <a:xfrm>
            <a:off x="621590" y="2283341"/>
            <a:ext cx="876729" cy="230832"/>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81" name="Left-Right Arrow 80">
            <a:extLst>
              <a:ext uri="{FF2B5EF4-FFF2-40B4-BE49-F238E27FC236}">
                <a16:creationId xmlns:a16="http://schemas.microsoft.com/office/drawing/2014/main" id="{D2EC4D1F-72D7-9D4E-AF61-DDEDC2631DC0}"/>
              </a:ext>
            </a:extLst>
          </p:cNvPr>
          <p:cNvSpPr/>
          <p:nvPr/>
        </p:nvSpPr>
        <p:spPr>
          <a:xfrm>
            <a:off x="1401360" y="2627926"/>
            <a:ext cx="5168650" cy="244700"/>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84" name="Left-Right Arrow 83">
            <a:extLst>
              <a:ext uri="{FF2B5EF4-FFF2-40B4-BE49-F238E27FC236}">
                <a16:creationId xmlns:a16="http://schemas.microsoft.com/office/drawing/2014/main" id="{64BFEE69-6AA3-0F4C-8B02-9CF122BAF723}"/>
              </a:ext>
            </a:extLst>
          </p:cNvPr>
          <p:cNvSpPr/>
          <p:nvPr/>
        </p:nvSpPr>
        <p:spPr>
          <a:xfrm>
            <a:off x="4585972" y="2809095"/>
            <a:ext cx="911165" cy="200099"/>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87" name="Left-Right Arrow 86">
            <a:extLst>
              <a:ext uri="{FF2B5EF4-FFF2-40B4-BE49-F238E27FC236}">
                <a16:creationId xmlns:a16="http://schemas.microsoft.com/office/drawing/2014/main" id="{6127646B-EE99-3B45-A627-D41818CA596E}"/>
              </a:ext>
            </a:extLst>
          </p:cNvPr>
          <p:cNvSpPr/>
          <p:nvPr/>
        </p:nvSpPr>
        <p:spPr>
          <a:xfrm>
            <a:off x="5417899" y="2991936"/>
            <a:ext cx="1246852" cy="18552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90" name="Left-Right Arrow 89">
            <a:extLst>
              <a:ext uri="{FF2B5EF4-FFF2-40B4-BE49-F238E27FC236}">
                <a16:creationId xmlns:a16="http://schemas.microsoft.com/office/drawing/2014/main" id="{893F3200-4BD1-B648-B90F-340A28524867}"/>
              </a:ext>
            </a:extLst>
          </p:cNvPr>
          <p:cNvSpPr/>
          <p:nvPr/>
        </p:nvSpPr>
        <p:spPr>
          <a:xfrm>
            <a:off x="6647593" y="4386460"/>
            <a:ext cx="938260" cy="191459"/>
          </a:xfrm>
          <a:prstGeom prst="leftRightArrow">
            <a:avLst/>
          </a:prstGeom>
          <a:solidFill>
            <a:srgbClr val="1D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96" name="TextBox 95">
            <a:extLst>
              <a:ext uri="{FF2B5EF4-FFF2-40B4-BE49-F238E27FC236}">
                <a16:creationId xmlns:a16="http://schemas.microsoft.com/office/drawing/2014/main" id="{82D7946C-3A1F-0B4E-B8D1-3C302E9BFBED}"/>
              </a:ext>
            </a:extLst>
          </p:cNvPr>
          <p:cNvSpPr txBox="1"/>
          <p:nvPr/>
        </p:nvSpPr>
        <p:spPr>
          <a:xfrm>
            <a:off x="1474049" y="2261048"/>
            <a:ext cx="1356462"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PROJECT INITIATION</a:t>
            </a:r>
          </a:p>
        </p:txBody>
      </p:sp>
      <p:sp>
        <p:nvSpPr>
          <p:cNvPr id="97" name="TextBox 96">
            <a:extLst>
              <a:ext uri="{FF2B5EF4-FFF2-40B4-BE49-F238E27FC236}">
                <a16:creationId xmlns:a16="http://schemas.microsoft.com/office/drawing/2014/main" id="{60EAF381-D684-BA40-9C57-971218A75A42}"/>
              </a:ext>
            </a:extLst>
          </p:cNvPr>
          <p:cNvSpPr txBox="1"/>
          <p:nvPr/>
        </p:nvSpPr>
        <p:spPr>
          <a:xfrm>
            <a:off x="6527747" y="2625346"/>
            <a:ext cx="1181734"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CONFIGURATION </a:t>
            </a:r>
          </a:p>
        </p:txBody>
      </p:sp>
      <p:sp>
        <p:nvSpPr>
          <p:cNvPr id="98" name="TextBox 97">
            <a:extLst>
              <a:ext uri="{FF2B5EF4-FFF2-40B4-BE49-F238E27FC236}">
                <a16:creationId xmlns:a16="http://schemas.microsoft.com/office/drawing/2014/main" id="{536A4C60-C100-754B-AE13-97ED59F6988E}"/>
              </a:ext>
            </a:extLst>
          </p:cNvPr>
          <p:cNvSpPr txBox="1"/>
          <p:nvPr/>
        </p:nvSpPr>
        <p:spPr>
          <a:xfrm>
            <a:off x="6617750" y="2957042"/>
            <a:ext cx="1789272"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USER ACCEPTANCE TESTING</a:t>
            </a:r>
          </a:p>
        </p:txBody>
      </p:sp>
      <p:sp>
        <p:nvSpPr>
          <p:cNvPr id="99" name="TextBox 98">
            <a:extLst>
              <a:ext uri="{FF2B5EF4-FFF2-40B4-BE49-F238E27FC236}">
                <a16:creationId xmlns:a16="http://schemas.microsoft.com/office/drawing/2014/main" id="{283EE445-AB73-5347-9674-18381EE79E4B}"/>
              </a:ext>
            </a:extLst>
          </p:cNvPr>
          <p:cNvSpPr txBox="1"/>
          <p:nvPr/>
        </p:nvSpPr>
        <p:spPr>
          <a:xfrm>
            <a:off x="5505909" y="2794505"/>
            <a:ext cx="3259901" cy="230832"/>
          </a:xfrm>
          <a:prstGeom prst="rect">
            <a:avLst/>
          </a:prstGeom>
          <a:noFill/>
        </p:spPr>
        <p:txBody>
          <a:bodyPr wrap="square" rtlCol="0" anchor="ctr" anchorCtr="0">
            <a:spAutoFit/>
          </a:bodyPr>
          <a:lstStyle/>
          <a:p>
            <a:r>
              <a:rPr lang="en-US" sz="900" b="1" dirty="0">
                <a:latin typeface="Poppins" pitchFamily="2" charset="77"/>
                <a:ea typeface="League Spartan" charset="0"/>
                <a:cs typeface="Poppins" pitchFamily="2" charset="77"/>
              </a:rPr>
              <a:t>SYSTEMS INTEGRATION TESTING</a:t>
            </a:r>
          </a:p>
        </p:txBody>
      </p:sp>
      <p:sp>
        <p:nvSpPr>
          <p:cNvPr id="2" name="TextBox 1">
            <a:extLst>
              <a:ext uri="{FF2B5EF4-FFF2-40B4-BE49-F238E27FC236}">
                <a16:creationId xmlns:a16="http://schemas.microsoft.com/office/drawing/2014/main" id="{4ADE26DC-7A8D-004D-43C8-AB9102480ACD}"/>
              </a:ext>
            </a:extLst>
          </p:cNvPr>
          <p:cNvSpPr txBox="1"/>
          <p:nvPr/>
        </p:nvSpPr>
        <p:spPr>
          <a:xfrm>
            <a:off x="7566329" y="4570328"/>
            <a:ext cx="679514" cy="230832"/>
          </a:xfrm>
          <a:prstGeom prst="rect">
            <a:avLst/>
          </a:prstGeom>
          <a:noFill/>
        </p:spPr>
        <p:txBody>
          <a:bodyPr wrap="square" rtlCol="0" anchor="ctr" anchorCtr="0">
            <a:spAutoFit/>
          </a:bodyPr>
          <a:lstStyle/>
          <a:p>
            <a:pPr algn="ctr"/>
            <a:r>
              <a:rPr lang="en-US" sz="900" b="1" dirty="0">
                <a:latin typeface="Poppins" pitchFamily="2" charset="77"/>
                <a:ea typeface="League Spartan" charset="0"/>
                <a:cs typeface="Poppins" pitchFamily="2" charset="77"/>
              </a:rPr>
              <a:t>GO LIVE </a:t>
            </a:r>
          </a:p>
        </p:txBody>
      </p:sp>
      <p:sp>
        <p:nvSpPr>
          <p:cNvPr id="45" name="Diamond 44">
            <a:extLst>
              <a:ext uri="{FF2B5EF4-FFF2-40B4-BE49-F238E27FC236}">
                <a16:creationId xmlns:a16="http://schemas.microsoft.com/office/drawing/2014/main" id="{53CDB212-DFD4-F122-4541-9D6098EA5C4B}"/>
              </a:ext>
            </a:extLst>
          </p:cNvPr>
          <p:cNvSpPr/>
          <p:nvPr/>
        </p:nvSpPr>
        <p:spPr>
          <a:xfrm>
            <a:off x="8647770" y="5109012"/>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cxnSp>
        <p:nvCxnSpPr>
          <p:cNvPr id="49" name="Straight Arrow Connector 48">
            <a:extLst>
              <a:ext uri="{FF2B5EF4-FFF2-40B4-BE49-F238E27FC236}">
                <a16:creationId xmlns:a16="http://schemas.microsoft.com/office/drawing/2014/main" id="{1443BFD6-F572-35D7-F656-DAA327DB618F}"/>
              </a:ext>
            </a:extLst>
          </p:cNvPr>
          <p:cNvCxnSpPr/>
          <p:nvPr/>
        </p:nvCxnSpPr>
        <p:spPr>
          <a:xfrm flipV="1">
            <a:off x="8750170" y="4927485"/>
            <a:ext cx="0" cy="205687"/>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AEEEF72-507E-0B07-12E2-B0C2297BE5D4}"/>
              </a:ext>
            </a:extLst>
          </p:cNvPr>
          <p:cNvSpPr txBox="1"/>
          <p:nvPr/>
        </p:nvSpPr>
        <p:spPr>
          <a:xfrm>
            <a:off x="8714670" y="4835546"/>
            <a:ext cx="734496" cy="507831"/>
          </a:xfrm>
          <a:prstGeom prst="rect">
            <a:avLst/>
          </a:prstGeom>
          <a:noFill/>
        </p:spPr>
        <p:txBody>
          <a:bodyPr wrap="none" rtlCol="0" anchor="ctr" anchorCtr="0">
            <a:spAutoFit/>
          </a:bodyPr>
          <a:lstStyle/>
          <a:p>
            <a:pPr algn="ctr"/>
            <a:r>
              <a:rPr lang="en-US" sz="900" b="1" dirty="0">
                <a:latin typeface="Poppins" pitchFamily="2" charset="77"/>
                <a:ea typeface="League Spartan" charset="0"/>
                <a:cs typeface="Poppins" pitchFamily="2" charset="77"/>
              </a:rPr>
              <a:t>PROJECT </a:t>
            </a:r>
          </a:p>
          <a:p>
            <a:pPr algn="ctr"/>
            <a:r>
              <a:rPr lang="en-US" sz="900" b="1" dirty="0">
                <a:latin typeface="Poppins" pitchFamily="2" charset="77"/>
                <a:ea typeface="League Spartan" charset="0"/>
                <a:cs typeface="Poppins" pitchFamily="2" charset="77"/>
              </a:rPr>
              <a:t>CLOSE </a:t>
            </a:r>
          </a:p>
          <a:p>
            <a:pPr algn="ctr"/>
            <a:r>
              <a:rPr lang="en-US" sz="900" b="1" dirty="0">
                <a:latin typeface="Poppins" pitchFamily="2" charset="77"/>
                <a:ea typeface="League Spartan" charset="0"/>
                <a:cs typeface="Poppins" pitchFamily="2" charset="77"/>
              </a:rPr>
              <a:t>OUT </a:t>
            </a:r>
          </a:p>
        </p:txBody>
      </p:sp>
      <p:sp>
        <p:nvSpPr>
          <p:cNvPr id="57" name="Left-Right Arrow 89">
            <a:extLst>
              <a:ext uri="{FF2B5EF4-FFF2-40B4-BE49-F238E27FC236}">
                <a16:creationId xmlns:a16="http://schemas.microsoft.com/office/drawing/2014/main" id="{25029308-F0CE-6791-78B9-3AE5E962830D}"/>
              </a:ext>
            </a:extLst>
          </p:cNvPr>
          <p:cNvSpPr/>
          <p:nvPr/>
        </p:nvSpPr>
        <p:spPr>
          <a:xfrm>
            <a:off x="7472170" y="4907038"/>
            <a:ext cx="1252007" cy="183401"/>
          </a:xfrm>
          <a:prstGeom prst="leftRightArrow">
            <a:avLst/>
          </a:prstGeom>
          <a:solidFill>
            <a:srgbClr val="1D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65" name="TextBox 64">
            <a:extLst>
              <a:ext uri="{FF2B5EF4-FFF2-40B4-BE49-F238E27FC236}">
                <a16:creationId xmlns:a16="http://schemas.microsoft.com/office/drawing/2014/main" id="{6282D5E8-4318-2BDD-B450-52C1F8ECA627}"/>
              </a:ext>
            </a:extLst>
          </p:cNvPr>
          <p:cNvSpPr txBox="1"/>
          <p:nvPr/>
        </p:nvSpPr>
        <p:spPr>
          <a:xfrm>
            <a:off x="3309635" y="3652943"/>
            <a:ext cx="3127779" cy="230832"/>
          </a:xfrm>
          <a:prstGeom prst="rect">
            <a:avLst/>
          </a:prstGeom>
          <a:noFill/>
        </p:spPr>
        <p:txBody>
          <a:bodyPr wrap="none" rtlCol="0" anchor="ctr" anchorCtr="0">
            <a:spAutoFit/>
          </a:bodyPr>
          <a:lstStyle/>
          <a:p>
            <a:r>
              <a:rPr lang="en-US" sz="900" dirty="0">
                <a:latin typeface="Poppins" pitchFamily="2" charset="77"/>
                <a:ea typeface="League Spartan" charset="0"/>
                <a:cs typeface="Poppins" pitchFamily="2" charset="77"/>
              </a:rPr>
              <a:t>CHANGE MANAGEMENT including communications  </a:t>
            </a:r>
          </a:p>
        </p:txBody>
      </p:sp>
      <p:sp>
        <p:nvSpPr>
          <p:cNvPr id="69" name="TextBox 68">
            <a:extLst>
              <a:ext uri="{FF2B5EF4-FFF2-40B4-BE49-F238E27FC236}">
                <a16:creationId xmlns:a16="http://schemas.microsoft.com/office/drawing/2014/main" id="{8D83267E-CB0E-6AB5-E68A-1D01F60439B0}"/>
              </a:ext>
            </a:extLst>
          </p:cNvPr>
          <p:cNvSpPr txBox="1"/>
          <p:nvPr/>
        </p:nvSpPr>
        <p:spPr>
          <a:xfrm>
            <a:off x="7527858" y="4350011"/>
            <a:ext cx="805029"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CUT-OVER</a:t>
            </a:r>
          </a:p>
        </p:txBody>
      </p:sp>
      <p:cxnSp>
        <p:nvCxnSpPr>
          <p:cNvPr id="76" name="Straight Connector 75">
            <a:extLst>
              <a:ext uri="{FF2B5EF4-FFF2-40B4-BE49-F238E27FC236}">
                <a16:creationId xmlns:a16="http://schemas.microsoft.com/office/drawing/2014/main" id="{657F6D38-F5B2-7964-7555-4004CB1F7DC6}"/>
              </a:ext>
            </a:extLst>
          </p:cNvPr>
          <p:cNvCxnSpPr>
            <a:cxnSpLocks/>
          </p:cNvCxnSpPr>
          <p:nvPr/>
        </p:nvCxnSpPr>
        <p:spPr>
          <a:xfrm flipH="1">
            <a:off x="1153745" y="1949867"/>
            <a:ext cx="7556" cy="2651356"/>
          </a:xfrm>
          <a:prstGeom prst="line">
            <a:avLst/>
          </a:prstGeom>
          <a:ln w="28575">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79" name="Diamond 78">
            <a:extLst>
              <a:ext uri="{FF2B5EF4-FFF2-40B4-BE49-F238E27FC236}">
                <a16:creationId xmlns:a16="http://schemas.microsoft.com/office/drawing/2014/main" id="{8587C3C1-8123-922E-FADB-E0A5698D8EB8}"/>
              </a:ext>
            </a:extLst>
          </p:cNvPr>
          <p:cNvSpPr/>
          <p:nvPr/>
        </p:nvSpPr>
        <p:spPr>
          <a:xfrm>
            <a:off x="-19499" y="1819316"/>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cxnSp>
        <p:nvCxnSpPr>
          <p:cNvPr id="82" name="Straight Arrow Connector 81">
            <a:extLst>
              <a:ext uri="{FF2B5EF4-FFF2-40B4-BE49-F238E27FC236}">
                <a16:creationId xmlns:a16="http://schemas.microsoft.com/office/drawing/2014/main" id="{225E489F-B814-FD56-7419-695CDB181BA8}"/>
              </a:ext>
            </a:extLst>
          </p:cNvPr>
          <p:cNvCxnSpPr/>
          <p:nvPr/>
        </p:nvCxnSpPr>
        <p:spPr>
          <a:xfrm flipV="1">
            <a:off x="83345" y="1647978"/>
            <a:ext cx="0" cy="205687"/>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DCCCB4C-D511-6AA8-C853-AAE9B902B851}"/>
              </a:ext>
            </a:extLst>
          </p:cNvPr>
          <p:cNvSpPr txBox="1"/>
          <p:nvPr/>
        </p:nvSpPr>
        <p:spPr>
          <a:xfrm>
            <a:off x="-112114" y="1502060"/>
            <a:ext cx="1943195" cy="230832"/>
          </a:xfrm>
          <a:prstGeom prst="rect">
            <a:avLst/>
          </a:prstGeom>
          <a:noFill/>
        </p:spPr>
        <p:txBody>
          <a:bodyPr wrap="square" rtlCol="0" anchor="ctr" anchorCtr="0">
            <a:spAutoFit/>
          </a:bodyPr>
          <a:lstStyle/>
          <a:p>
            <a:pPr algn="ctr"/>
            <a:r>
              <a:rPr lang="en-US" sz="900" b="1" dirty="0">
                <a:latin typeface="Poppins" pitchFamily="2" charset="77"/>
                <a:ea typeface="League Spartan" charset="0"/>
                <a:cs typeface="Poppins" pitchFamily="2" charset="77"/>
              </a:rPr>
              <a:t>CONTRACT EXECUTION </a:t>
            </a:r>
          </a:p>
        </p:txBody>
      </p:sp>
      <p:sp>
        <p:nvSpPr>
          <p:cNvPr id="14" name="Left-Right Arrow 86">
            <a:extLst>
              <a:ext uri="{FF2B5EF4-FFF2-40B4-BE49-F238E27FC236}">
                <a16:creationId xmlns:a16="http://schemas.microsoft.com/office/drawing/2014/main" id="{28983D04-E1B6-4409-45C1-A06AF3EDC61C}"/>
              </a:ext>
            </a:extLst>
          </p:cNvPr>
          <p:cNvSpPr/>
          <p:nvPr/>
        </p:nvSpPr>
        <p:spPr>
          <a:xfrm>
            <a:off x="4823012" y="3849763"/>
            <a:ext cx="1876355" cy="185522"/>
          </a:xfrm>
          <a:prstGeom prst="leftRightArrow">
            <a:avLst/>
          </a:prstGeom>
          <a:solidFill>
            <a:srgbClr val="F2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solidFill>
                <a:schemeClr val="tx1"/>
              </a:solidFill>
              <a:latin typeface="Poppins Light" pitchFamily="2" charset="77"/>
            </a:endParaRPr>
          </a:p>
        </p:txBody>
      </p:sp>
      <p:sp>
        <p:nvSpPr>
          <p:cNvPr id="16" name="TextBox 15">
            <a:extLst>
              <a:ext uri="{FF2B5EF4-FFF2-40B4-BE49-F238E27FC236}">
                <a16:creationId xmlns:a16="http://schemas.microsoft.com/office/drawing/2014/main" id="{8BDDDC05-11AA-B1C2-3155-4080E46749E3}"/>
              </a:ext>
            </a:extLst>
          </p:cNvPr>
          <p:cNvSpPr txBox="1"/>
          <p:nvPr/>
        </p:nvSpPr>
        <p:spPr>
          <a:xfrm>
            <a:off x="6664400" y="3153388"/>
            <a:ext cx="1587294"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EXECUTION-REPORTING</a:t>
            </a:r>
          </a:p>
        </p:txBody>
      </p:sp>
      <p:sp>
        <p:nvSpPr>
          <p:cNvPr id="18" name="Left-Right Arrow 77">
            <a:extLst>
              <a:ext uri="{FF2B5EF4-FFF2-40B4-BE49-F238E27FC236}">
                <a16:creationId xmlns:a16="http://schemas.microsoft.com/office/drawing/2014/main" id="{42C9BE42-132D-F4AC-DC2E-655D91A67BAA}"/>
              </a:ext>
            </a:extLst>
          </p:cNvPr>
          <p:cNvSpPr/>
          <p:nvPr/>
        </p:nvSpPr>
        <p:spPr>
          <a:xfrm>
            <a:off x="138628" y="1891263"/>
            <a:ext cx="589584" cy="230832"/>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sp>
        <p:nvSpPr>
          <p:cNvPr id="19" name="TextBox 18">
            <a:extLst>
              <a:ext uri="{FF2B5EF4-FFF2-40B4-BE49-F238E27FC236}">
                <a16:creationId xmlns:a16="http://schemas.microsoft.com/office/drawing/2014/main" id="{9C12B963-7048-F4AA-7333-AE2D92DFEE8A}"/>
              </a:ext>
            </a:extLst>
          </p:cNvPr>
          <p:cNvSpPr txBox="1"/>
          <p:nvPr/>
        </p:nvSpPr>
        <p:spPr>
          <a:xfrm>
            <a:off x="679285" y="1891932"/>
            <a:ext cx="2089033"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PROJECT SET UP &amp; GOVERNANCE </a:t>
            </a:r>
          </a:p>
        </p:txBody>
      </p:sp>
      <p:cxnSp>
        <p:nvCxnSpPr>
          <p:cNvPr id="25" name="Straight Arrow Connector 24">
            <a:extLst>
              <a:ext uri="{FF2B5EF4-FFF2-40B4-BE49-F238E27FC236}">
                <a16:creationId xmlns:a16="http://schemas.microsoft.com/office/drawing/2014/main" id="{6C80F9FE-A622-2D7B-1A8A-EBF5F53FFD16}"/>
              </a:ext>
            </a:extLst>
          </p:cNvPr>
          <p:cNvCxnSpPr/>
          <p:nvPr/>
        </p:nvCxnSpPr>
        <p:spPr>
          <a:xfrm flipV="1">
            <a:off x="301078" y="2232761"/>
            <a:ext cx="0" cy="205687"/>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23BB7F81-50A6-A70A-D196-144E77262203}"/>
              </a:ext>
            </a:extLst>
          </p:cNvPr>
          <p:cNvSpPr/>
          <p:nvPr/>
        </p:nvSpPr>
        <p:spPr>
          <a:xfrm>
            <a:off x="196996" y="2428305"/>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9" dirty="0">
                <a:latin typeface="Poppins Light" pitchFamily="2" charset="77"/>
              </a:rPr>
              <a:t>   </a:t>
            </a:r>
          </a:p>
        </p:txBody>
      </p:sp>
      <p:sp>
        <p:nvSpPr>
          <p:cNvPr id="44" name="Left-Right Arrow 86">
            <a:extLst>
              <a:ext uri="{FF2B5EF4-FFF2-40B4-BE49-F238E27FC236}">
                <a16:creationId xmlns:a16="http://schemas.microsoft.com/office/drawing/2014/main" id="{91BEC301-746A-1AA9-65E0-22B911C3AF84}"/>
              </a:ext>
            </a:extLst>
          </p:cNvPr>
          <p:cNvSpPr/>
          <p:nvPr/>
        </p:nvSpPr>
        <p:spPr>
          <a:xfrm>
            <a:off x="5410784" y="3201043"/>
            <a:ext cx="1258193" cy="18552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Poppins Light" pitchFamily="2" charset="77"/>
            </a:endParaRPr>
          </a:p>
        </p:txBody>
      </p:sp>
      <p:cxnSp>
        <p:nvCxnSpPr>
          <p:cNvPr id="46" name="Straight Arrow Connector 45">
            <a:extLst>
              <a:ext uri="{FF2B5EF4-FFF2-40B4-BE49-F238E27FC236}">
                <a16:creationId xmlns:a16="http://schemas.microsoft.com/office/drawing/2014/main" id="{30E4BA94-9971-4DC6-DB68-E4A10E4844DC}"/>
              </a:ext>
            </a:extLst>
          </p:cNvPr>
          <p:cNvCxnSpPr/>
          <p:nvPr/>
        </p:nvCxnSpPr>
        <p:spPr>
          <a:xfrm flipV="1">
            <a:off x="6692453" y="3357795"/>
            <a:ext cx="0" cy="205687"/>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EEA5C65-4736-1C11-0B28-B106A426E76D}"/>
              </a:ext>
            </a:extLst>
          </p:cNvPr>
          <p:cNvSpPr txBox="1"/>
          <p:nvPr/>
        </p:nvSpPr>
        <p:spPr>
          <a:xfrm>
            <a:off x="6654477" y="3244606"/>
            <a:ext cx="998991" cy="369332"/>
          </a:xfrm>
          <a:prstGeom prst="rect">
            <a:avLst/>
          </a:prstGeom>
          <a:noFill/>
        </p:spPr>
        <p:txBody>
          <a:bodyPr wrap="none" rtlCol="0" anchor="ctr" anchorCtr="0">
            <a:spAutoFit/>
          </a:bodyPr>
          <a:lstStyle/>
          <a:p>
            <a:pPr algn="ctr"/>
            <a:r>
              <a:rPr lang="en-US" sz="900" b="1" dirty="0">
                <a:latin typeface="Poppins" pitchFamily="2" charset="77"/>
                <a:ea typeface="League Spartan" charset="0"/>
                <a:cs typeface="Poppins" pitchFamily="2" charset="77"/>
              </a:rPr>
              <a:t> </a:t>
            </a:r>
          </a:p>
          <a:p>
            <a:pPr algn="ctr"/>
            <a:r>
              <a:rPr lang="en-US" sz="900" b="1" dirty="0">
                <a:latin typeface="Poppins" pitchFamily="2" charset="77"/>
                <a:ea typeface="League Spartan" charset="0"/>
                <a:cs typeface="Poppins" pitchFamily="2" charset="77"/>
              </a:rPr>
              <a:t>TEST SIGN OFF</a:t>
            </a:r>
          </a:p>
        </p:txBody>
      </p:sp>
      <p:sp>
        <p:nvSpPr>
          <p:cNvPr id="48" name="Diamond 47">
            <a:extLst>
              <a:ext uri="{FF2B5EF4-FFF2-40B4-BE49-F238E27FC236}">
                <a16:creationId xmlns:a16="http://schemas.microsoft.com/office/drawing/2014/main" id="{A45B597A-00D7-EDE6-6E2D-90786ED07C3E}"/>
              </a:ext>
            </a:extLst>
          </p:cNvPr>
          <p:cNvSpPr/>
          <p:nvPr/>
        </p:nvSpPr>
        <p:spPr>
          <a:xfrm>
            <a:off x="6587212" y="3460987"/>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9" dirty="0">
                <a:latin typeface="Poppins Light" pitchFamily="2" charset="77"/>
              </a:rPr>
              <a:t>   </a:t>
            </a:r>
          </a:p>
        </p:txBody>
      </p:sp>
      <p:sp>
        <p:nvSpPr>
          <p:cNvPr id="50" name="Left-Right Arrow 86">
            <a:extLst>
              <a:ext uri="{FF2B5EF4-FFF2-40B4-BE49-F238E27FC236}">
                <a16:creationId xmlns:a16="http://schemas.microsoft.com/office/drawing/2014/main" id="{5C3CA859-93C9-9D98-3135-31E8010F4143}"/>
              </a:ext>
            </a:extLst>
          </p:cNvPr>
          <p:cNvSpPr/>
          <p:nvPr/>
        </p:nvSpPr>
        <p:spPr>
          <a:xfrm>
            <a:off x="4823012" y="4042023"/>
            <a:ext cx="1875144" cy="185522"/>
          </a:xfrm>
          <a:prstGeom prst="leftRightArrow">
            <a:avLst/>
          </a:prstGeom>
          <a:solidFill>
            <a:srgbClr val="F2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solidFill>
                <a:schemeClr val="tx1"/>
              </a:solidFill>
              <a:latin typeface="Poppins Light" pitchFamily="2" charset="77"/>
            </a:endParaRPr>
          </a:p>
        </p:txBody>
      </p:sp>
      <p:sp>
        <p:nvSpPr>
          <p:cNvPr id="54" name="TextBox 53">
            <a:extLst>
              <a:ext uri="{FF2B5EF4-FFF2-40B4-BE49-F238E27FC236}">
                <a16:creationId xmlns:a16="http://schemas.microsoft.com/office/drawing/2014/main" id="{A919AE7D-98BC-FDB1-8124-85DBDAF98B2E}"/>
              </a:ext>
            </a:extLst>
          </p:cNvPr>
          <p:cNvSpPr txBox="1"/>
          <p:nvPr/>
        </p:nvSpPr>
        <p:spPr>
          <a:xfrm>
            <a:off x="6652470" y="3837339"/>
            <a:ext cx="1463862"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QUALITY DOCUMENTS </a:t>
            </a:r>
          </a:p>
        </p:txBody>
      </p:sp>
      <p:sp>
        <p:nvSpPr>
          <p:cNvPr id="55" name="TextBox 54">
            <a:extLst>
              <a:ext uri="{FF2B5EF4-FFF2-40B4-BE49-F238E27FC236}">
                <a16:creationId xmlns:a16="http://schemas.microsoft.com/office/drawing/2014/main" id="{857CC486-51D8-E9C0-55BC-E19BE62C8B38}"/>
              </a:ext>
            </a:extLst>
          </p:cNvPr>
          <p:cNvSpPr txBox="1"/>
          <p:nvPr/>
        </p:nvSpPr>
        <p:spPr>
          <a:xfrm>
            <a:off x="6682957" y="4021058"/>
            <a:ext cx="1423788"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TRAINING DEVELOPED</a:t>
            </a:r>
          </a:p>
        </p:txBody>
      </p:sp>
      <p:sp>
        <p:nvSpPr>
          <p:cNvPr id="56" name="Left-Right Arrow 86">
            <a:extLst>
              <a:ext uri="{FF2B5EF4-FFF2-40B4-BE49-F238E27FC236}">
                <a16:creationId xmlns:a16="http://schemas.microsoft.com/office/drawing/2014/main" id="{4CD93AB1-E4AC-059C-B02D-252D03763B59}"/>
              </a:ext>
            </a:extLst>
          </p:cNvPr>
          <p:cNvSpPr/>
          <p:nvPr/>
        </p:nvSpPr>
        <p:spPr>
          <a:xfrm>
            <a:off x="6617699" y="4217095"/>
            <a:ext cx="910599" cy="185522"/>
          </a:xfrm>
          <a:prstGeom prst="leftRightArrow">
            <a:avLst/>
          </a:prstGeom>
          <a:solidFill>
            <a:srgbClr val="F2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solidFill>
                <a:schemeClr val="tx1"/>
              </a:solidFill>
              <a:latin typeface="Poppins Light" pitchFamily="2" charset="77"/>
            </a:endParaRPr>
          </a:p>
        </p:txBody>
      </p:sp>
      <p:sp>
        <p:nvSpPr>
          <p:cNvPr id="58" name="TextBox 57">
            <a:extLst>
              <a:ext uri="{FF2B5EF4-FFF2-40B4-BE49-F238E27FC236}">
                <a16:creationId xmlns:a16="http://schemas.microsoft.com/office/drawing/2014/main" id="{DF3BC9BE-4091-885F-04D4-1FEA465D4F33}"/>
              </a:ext>
            </a:extLst>
          </p:cNvPr>
          <p:cNvSpPr txBox="1"/>
          <p:nvPr/>
        </p:nvSpPr>
        <p:spPr>
          <a:xfrm>
            <a:off x="7489099" y="4187474"/>
            <a:ext cx="1369286" cy="230832"/>
          </a:xfrm>
          <a:prstGeom prst="rect">
            <a:avLst/>
          </a:prstGeom>
          <a:noFill/>
        </p:spPr>
        <p:txBody>
          <a:bodyPr wrap="none" rtlCol="0" anchor="ctr" anchorCtr="0">
            <a:spAutoFit/>
          </a:bodyPr>
          <a:lstStyle/>
          <a:p>
            <a:r>
              <a:rPr lang="en-US" sz="900" b="1" dirty="0">
                <a:latin typeface="Poppins" pitchFamily="2" charset="77"/>
                <a:ea typeface="League Spartan" charset="0"/>
                <a:cs typeface="Poppins" pitchFamily="2" charset="77"/>
              </a:rPr>
              <a:t>TRAINING DELIVERED</a:t>
            </a:r>
          </a:p>
        </p:txBody>
      </p:sp>
      <p:sp>
        <p:nvSpPr>
          <p:cNvPr id="60" name="Diamond 59">
            <a:extLst>
              <a:ext uri="{FF2B5EF4-FFF2-40B4-BE49-F238E27FC236}">
                <a16:creationId xmlns:a16="http://schemas.microsoft.com/office/drawing/2014/main" id="{2074E75F-3266-73FA-6A82-BAB1553F6ACE}"/>
              </a:ext>
            </a:extLst>
          </p:cNvPr>
          <p:cNvSpPr/>
          <p:nvPr/>
        </p:nvSpPr>
        <p:spPr>
          <a:xfrm>
            <a:off x="7517304" y="4700607"/>
            <a:ext cx="205687" cy="20568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9" dirty="0">
                <a:latin typeface="Poppins Light" pitchFamily="2" charset="77"/>
              </a:rPr>
              <a:t>   </a:t>
            </a:r>
          </a:p>
        </p:txBody>
      </p:sp>
      <p:cxnSp>
        <p:nvCxnSpPr>
          <p:cNvPr id="62" name="Straight Arrow Connector 61">
            <a:extLst>
              <a:ext uri="{FF2B5EF4-FFF2-40B4-BE49-F238E27FC236}">
                <a16:creationId xmlns:a16="http://schemas.microsoft.com/office/drawing/2014/main" id="{6AE9B8A7-3F9C-0289-5545-8C4B9DF1D1BE}"/>
              </a:ext>
            </a:extLst>
          </p:cNvPr>
          <p:cNvCxnSpPr>
            <a:cxnSpLocks/>
          </p:cNvCxnSpPr>
          <p:nvPr/>
        </p:nvCxnSpPr>
        <p:spPr>
          <a:xfrm flipH="1" flipV="1">
            <a:off x="7618482" y="4563008"/>
            <a:ext cx="4557" cy="163440"/>
          </a:xfrm>
          <a:prstGeom prst="straightConnector1">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C3D9E62-11BE-1144-506D-FB20EB571C38}"/>
              </a:ext>
            </a:extLst>
          </p:cNvPr>
          <p:cNvSpPr txBox="1"/>
          <p:nvPr/>
        </p:nvSpPr>
        <p:spPr>
          <a:xfrm>
            <a:off x="5765840" y="4897436"/>
            <a:ext cx="1987371" cy="230832"/>
          </a:xfrm>
          <a:prstGeom prst="rect">
            <a:avLst/>
          </a:prstGeom>
          <a:noFill/>
        </p:spPr>
        <p:txBody>
          <a:bodyPr wrap="square" rtlCol="0" anchor="ctr" anchorCtr="0">
            <a:spAutoFit/>
          </a:bodyPr>
          <a:lstStyle/>
          <a:p>
            <a:pPr algn="ctr"/>
            <a:r>
              <a:rPr lang="en-US" sz="900" b="1" dirty="0">
                <a:latin typeface="Poppins" pitchFamily="2" charset="77"/>
                <a:ea typeface="League Spartan" charset="0"/>
                <a:cs typeface="Poppins" pitchFamily="2" charset="77"/>
              </a:rPr>
              <a:t>POST GO-LIVE SUPPORT</a:t>
            </a:r>
          </a:p>
        </p:txBody>
      </p:sp>
      <p:sp>
        <p:nvSpPr>
          <p:cNvPr id="64" name="Rectangle 63">
            <a:extLst>
              <a:ext uri="{FF2B5EF4-FFF2-40B4-BE49-F238E27FC236}">
                <a16:creationId xmlns:a16="http://schemas.microsoft.com/office/drawing/2014/main" id="{3FC4CAC2-FDE2-D535-BC77-C89B04F3BF66}"/>
              </a:ext>
            </a:extLst>
          </p:cNvPr>
          <p:cNvSpPr/>
          <p:nvPr/>
        </p:nvSpPr>
        <p:spPr>
          <a:xfrm>
            <a:off x="8110026" y="5356789"/>
            <a:ext cx="1033974" cy="28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66" name="TextBox 65">
            <a:extLst>
              <a:ext uri="{FF2B5EF4-FFF2-40B4-BE49-F238E27FC236}">
                <a16:creationId xmlns:a16="http://schemas.microsoft.com/office/drawing/2014/main" id="{3B86012B-2966-2C88-0A7E-0BDB98A8D882}"/>
              </a:ext>
            </a:extLst>
          </p:cNvPr>
          <p:cNvSpPr txBox="1"/>
          <p:nvPr/>
        </p:nvSpPr>
        <p:spPr>
          <a:xfrm>
            <a:off x="8331149" y="5350808"/>
            <a:ext cx="845659" cy="276999"/>
          </a:xfrm>
          <a:prstGeom prst="rect">
            <a:avLst/>
          </a:prstGeom>
          <a:solidFill>
            <a:schemeClr val="tx2"/>
          </a:solidFill>
        </p:spPr>
        <p:txBody>
          <a:bodyPr wrap="square" rtlCol="0" anchor="ctr">
            <a:spAutoFit/>
          </a:bodyPr>
          <a:lstStyle/>
          <a:p>
            <a:pPr algn="ctr"/>
            <a:r>
              <a:rPr lang="en-US" sz="1200" b="1" dirty="0">
                <a:solidFill>
                  <a:schemeClr val="bg1"/>
                </a:solidFill>
                <a:latin typeface="Poppins" pitchFamily="2" charset="77"/>
                <a:cs typeface="Poppins" pitchFamily="2" charset="77"/>
              </a:rPr>
              <a:t>Month</a:t>
            </a:r>
          </a:p>
        </p:txBody>
      </p:sp>
      <p:sp>
        <p:nvSpPr>
          <p:cNvPr id="4" name="TextBox 3">
            <a:extLst>
              <a:ext uri="{FF2B5EF4-FFF2-40B4-BE49-F238E27FC236}">
                <a16:creationId xmlns:a16="http://schemas.microsoft.com/office/drawing/2014/main" id="{D44DBD85-DC06-996F-9AF2-3C03CE201D97}"/>
              </a:ext>
            </a:extLst>
          </p:cNvPr>
          <p:cNvSpPr txBox="1"/>
          <p:nvPr/>
        </p:nvSpPr>
        <p:spPr>
          <a:xfrm>
            <a:off x="-12071" y="504933"/>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6" name="Rectangle 5">
            <a:extLst>
              <a:ext uri="{FF2B5EF4-FFF2-40B4-BE49-F238E27FC236}">
                <a16:creationId xmlns:a16="http://schemas.microsoft.com/office/drawing/2014/main" id="{18760644-513D-D240-A351-58F07F6D5D64}"/>
              </a:ext>
            </a:extLst>
          </p:cNvPr>
          <p:cNvSpPr/>
          <p:nvPr/>
        </p:nvSpPr>
        <p:spPr>
          <a:xfrm>
            <a:off x="0" y="458239"/>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pic>
        <p:nvPicPr>
          <p:cNvPr id="21" name="Picture 20">
            <a:extLst>
              <a:ext uri="{FF2B5EF4-FFF2-40B4-BE49-F238E27FC236}">
                <a16:creationId xmlns:a16="http://schemas.microsoft.com/office/drawing/2014/main" id="{29E57F36-BA51-AC5A-66CA-3D71CF9D7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 y="257051"/>
            <a:ext cx="9131929" cy="296746"/>
          </a:xfrm>
          <a:prstGeom prst="rect">
            <a:avLst/>
          </a:prstGeom>
        </p:spPr>
      </p:pic>
      <p:sp>
        <p:nvSpPr>
          <p:cNvPr id="12" name="TextBox 11">
            <a:extLst>
              <a:ext uri="{FF2B5EF4-FFF2-40B4-BE49-F238E27FC236}">
                <a16:creationId xmlns:a16="http://schemas.microsoft.com/office/drawing/2014/main" id="{FDF49CBE-1923-DBD2-43F8-84C8D2538F13}"/>
              </a:ext>
            </a:extLst>
          </p:cNvPr>
          <p:cNvSpPr txBox="1"/>
          <p:nvPr/>
        </p:nvSpPr>
        <p:spPr>
          <a:xfrm>
            <a:off x="-13509" y="527226"/>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 IMPLEMENTATION TIMELINE </a:t>
            </a:r>
          </a:p>
        </p:txBody>
      </p:sp>
      <p:sp>
        <p:nvSpPr>
          <p:cNvPr id="106" name="TextBox 105">
            <a:extLst>
              <a:ext uri="{FF2B5EF4-FFF2-40B4-BE49-F238E27FC236}">
                <a16:creationId xmlns:a16="http://schemas.microsoft.com/office/drawing/2014/main" id="{BEBA703F-9235-EE47-8C57-4D2540E42768}"/>
              </a:ext>
            </a:extLst>
          </p:cNvPr>
          <p:cNvSpPr txBox="1"/>
          <p:nvPr/>
        </p:nvSpPr>
        <p:spPr>
          <a:xfrm>
            <a:off x="957899" y="2344371"/>
            <a:ext cx="1375101" cy="369332"/>
          </a:xfrm>
          <a:prstGeom prst="rect">
            <a:avLst/>
          </a:prstGeom>
          <a:noFill/>
        </p:spPr>
        <p:txBody>
          <a:bodyPr wrap="square" rtlCol="0" anchor="ctr" anchorCtr="0">
            <a:spAutoFit/>
          </a:bodyPr>
          <a:lstStyle/>
          <a:p>
            <a:pPr algn="ctr"/>
            <a:r>
              <a:rPr lang="en-US" sz="900" b="1" dirty="0">
                <a:latin typeface="Poppins" pitchFamily="2" charset="77"/>
                <a:ea typeface="League Spartan" charset="0"/>
                <a:cs typeface="Poppins" pitchFamily="2" charset="77"/>
              </a:rPr>
              <a:t> </a:t>
            </a:r>
          </a:p>
          <a:p>
            <a:pPr algn="ctr"/>
            <a:r>
              <a:rPr lang="en-US" sz="900" b="1" dirty="0">
                <a:latin typeface="Poppins" pitchFamily="2" charset="77"/>
                <a:ea typeface="League Spartan" charset="0"/>
                <a:cs typeface="Poppins" pitchFamily="2" charset="77"/>
              </a:rPr>
              <a:t>KICK-OFF MEETING</a:t>
            </a:r>
          </a:p>
        </p:txBody>
      </p:sp>
      <p:sp>
        <p:nvSpPr>
          <p:cNvPr id="27" name="TextBox 26">
            <a:extLst>
              <a:ext uri="{FF2B5EF4-FFF2-40B4-BE49-F238E27FC236}">
                <a16:creationId xmlns:a16="http://schemas.microsoft.com/office/drawing/2014/main" id="{DBF68EA6-2E2D-74E7-5645-2B72761B265F}"/>
              </a:ext>
            </a:extLst>
          </p:cNvPr>
          <p:cNvSpPr txBox="1"/>
          <p:nvPr/>
        </p:nvSpPr>
        <p:spPr>
          <a:xfrm>
            <a:off x="-355049" y="1982160"/>
            <a:ext cx="2583456" cy="369332"/>
          </a:xfrm>
          <a:prstGeom prst="rect">
            <a:avLst/>
          </a:prstGeom>
          <a:noFill/>
        </p:spPr>
        <p:txBody>
          <a:bodyPr wrap="square" rtlCol="0" anchor="ctr" anchorCtr="0">
            <a:spAutoFit/>
          </a:bodyPr>
          <a:lstStyle/>
          <a:p>
            <a:pPr algn="ctr"/>
            <a:r>
              <a:rPr lang="en-US" sz="900" b="1" dirty="0">
                <a:latin typeface="Poppins" pitchFamily="2" charset="77"/>
                <a:ea typeface="League Spartan" charset="0"/>
                <a:cs typeface="Poppins" pitchFamily="2" charset="77"/>
              </a:rPr>
              <a:t> </a:t>
            </a:r>
          </a:p>
          <a:p>
            <a:pPr algn="ctr"/>
            <a:r>
              <a:rPr lang="en-US" sz="900" b="1" dirty="0">
                <a:latin typeface="Poppins" pitchFamily="2" charset="77"/>
                <a:ea typeface="League Spartan" charset="0"/>
                <a:cs typeface="Poppins" pitchFamily="2" charset="77"/>
              </a:rPr>
              <a:t>PROJECT APPROVAL</a:t>
            </a:r>
          </a:p>
        </p:txBody>
      </p:sp>
    </p:spTree>
    <p:extLst>
      <p:ext uri="{BB962C8B-B14F-4D97-AF65-F5344CB8AC3E}">
        <p14:creationId xmlns:p14="http://schemas.microsoft.com/office/powerpoint/2010/main" val="63330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C28CD7A-DB21-9F7A-FD06-7BCCEC450E15}"/>
              </a:ext>
            </a:extLst>
          </p:cNvPr>
          <p:cNvGraphicFramePr>
            <a:graphicFrameLocks noGrp="1"/>
          </p:cNvGraphicFramePr>
          <p:nvPr>
            <p:ph idx="1"/>
            <p:extLst>
              <p:ext uri="{D42A27DB-BD31-4B8C-83A1-F6EECF244321}">
                <p14:modId xmlns:p14="http://schemas.microsoft.com/office/powerpoint/2010/main" val="2673734414"/>
              </p:ext>
            </p:extLst>
          </p:nvPr>
        </p:nvGraphicFramePr>
        <p:xfrm>
          <a:off x="323851" y="2098878"/>
          <a:ext cx="8615463" cy="3092341"/>
        </p:xfrm>
        <a:graphic>
          <a:graphicData uri="http://schemas.openxmlformats.org/drawingml/2006/table">
            <a:tbl>
              <a:tblPr firstRow="1" bandRow="1">
                <a:tableStyleId>{0E3FDE45-AF77-4B5C-9715-49D594BDF05E}</a:tableStyleId>
              </a:tblPr>
              <a:tblGrid>
                <a:gridCol w="436103">
                  <a:extLst>
                    <a:ext uri="{9D8B030D-6E8A-4147-A177-3AD203B41FA5}">
                      <a16:colId xmlns:a16="http://schemas.microsoft.com/office/drawing/2014/main" val="688771025"/>
                    </a:ext>
                  </a:extLst>
                </a:gridCol>
                <a:gridCol w="1111716">
                  <a:extLst>
                    <a:ext uri="{9D8B030D-6E8A-4147-A177-3AD203B41FA5}">
                      <a16:colId xmlns:a16="http://schemas.microsoft.com/office/drawing/2014/main" val="2798943108"/>
                    </a:ext>
                  </a:extLst>
                </a:gridCol>
                <a:gridCol w="1824713">
                  <a:extLst>
                    <a:ext uri="{9D8B030D-6E8A-4147-A177-3AD203B41FA5}">
                      <a16:colId xmlns:a16="http://schemas.microsoft.com/office/drawing/2014/main" val="353184687"/>
                    </a:ext>
                  </a:extLst>
                </a:gridCol>
                <a:gridCol w="1008520">
                  <a:extLst>
                    <a:ext uri="{9D8B030D-6E8A-4147-A177-3AD203B41FA5}">
                      <a16:colId xmlns:a16="http://schemas.microsoft.com/office/drawing/2014/main" val="2881033736"/>
                    </a:ext>
                  </a:extLst>
                </a:gridCol>
                <a:gridCol w="1093430">
                  <a:extLst>
                    <a:ext uri="{9D8B030D-6E8A-4147-A177-3AD203B41FA5}">
                      <a16:colId xmlns:a16="http://schemas.microsoft.com/office/drawing/2014/main" val="1562456756"/>
                    </a:ext>
                  </a:extLst>
                </a:gridCol>
                <a:gridCol w="761028">
                  <a:extLst>
                    <a:ext uri="{9D8B030D-6E8A-4147-A177-3AD203B41FA5}">
                      <a16:colId xmlns:a16="http://schemas.microsoft.com/office/drawing/2014/main" val="1889476435"/>
                    </a:ext>
                  </a:extLst>
                </a:gridCol>
                <a:gridCol w="761525">
                  <a:extLst>
                    <a:ext uri="{9D8B030D-6E8A-4147-A177-3AD203B41FA5}">
                      <a16:colId xmlns:a16="http://schemas.microsoft.com/office/drawing/2014/main" val="606574399"/>
                    </a:ext>
                  </a:extLst>
                </a:gridCol>
                <a:gridCol w="661155">
                  <a:extLst>
                    <a:ext uri="{9D8B030D-6E8A-4147-A177-3AD203B41FA5}">
                      <a16:colId xmlns:a16="http://schemas.microsoft.com/office/drawing/2014/main" val="4260106278"/>
                    </a:ext>
                  </a:extLst>
                </a:gridCol>
                <a:gridCol w="957273">
                  <a:extLst>
                    <a:ext uri="{9D8B030D-6E8A-4147-A177-3AD203B41FA5}">
                      <a16:colId xmlns:a16="http://schemas.microsoft.com/office/drawing/2014/main" val="499032440"/>
                    </a:ext>
                  </a:extLst>
                </a:gridCol>
              </a:tblGrid>
              <a:tr h="337307">
                <a:tc>
                  <a:txBody>
                    <a:bodyPr/>
                    <a:lstStyle/>
                    <a:p>
                      <a:r>
                        <a:rPr lang="en-AU" sz="1300">
                          <a:solidFill>
                            <a:schemeClr val="bg1"/>
                          </a:solidFill>
                        </a:rPr>
                        <a:t>No.</a:t>
                      </a:r>
                    </a:p>
                  </a:txBody>
                  <a:tcPr marL="68580" marR="68580" marT="34290" marB="34290">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dirty="0">
                          <a:solidFill>
                            <a:schemeClr val="bg1"/>
                          </a:solidFill>
                        </a:rPr>
                        <a:t>Issue title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dirty="0">
                          <a:solidFill>
                            <a:schemeClr val="bg1"/>
                          </a:solidFill>
                        </a:rPr>
                        <a:t>Issue description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Reported on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Reported by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Owner</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Severity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Status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a:txBody>
                    <a:bodyPr/>
                    <a:lstStyle/>
                    <a:p>
                      <a:r>
                        <a:rPr lang="en-AU" sz="1300">
                          <a:solidFill>
                            <a:schemeClr val="bg1"/>
                          </a:solidFill>
                        </a:rPr>
                        <a:t>Comments </a:t>
                      </a:r>
                    </a:p>
                  </a:txBody>
                  <a:tcPr marL="68580" marR="68580" marT="34290" marB="34290">
                    <a:lnL w="12700" cap="flat" cmpd="sng" algn="ctr">
                      <a:solidFill>
                        <a:schemeClr val="bg1"/>
                      </a:solidFill>
                      <a:prstDash val="solid"/>
                      <a:round/>
                      <a:headEnd type="none" w="med" len="med"/>
                      <a:tailEnd type="none" w="med" len="med"/>
                    </a:lnL>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extLst>
                  <a:ext uri="{0D108BD9-81ED-4DB2-BD59-A6C34878D82A}">
                    <a16:rowId xmlns:a16="http://schemas.microsoft.com/office/drawing/2014/main" val="2388110873"/>
                  </a:ext>
                </a:extLst>
              </a:tr>
              <a:tr h="380814">
                <a:tc>
                  <a:txBody>
                    <a:bodyPr/>
                    <a:lstStyle/>
                    <a:p>
                      <a:endParaRPr lang="en-AU" sz="900"/>
                    </a:p>
                  </a:txBody>
                  <a:tcPr marL="68580" marR="68580" marT="34290" marB="34290">
                    <a:lnR w="9525" cap="flat" cmpd="sng" algn="ctr">
                      <a:solidFill>
                        <a:schemeClr val="accent6">
                          <a:lumMod val="60000"/>
                          <a:lumOff val="40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952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952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rgbClr val="111340"/>
                      </a:solidFill>
                      <a:prstDash val="solid"/>
                      <a:round/>
                      <a:headEnd type="none" w="med" len="med"/>
                      <a:tailEnd type="none" w="med" len="med"/>
                    </a:lnT>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T w="9525" cap="flat" cmpd="sng" algn="ctr">
                      <a:solidFill>
                        <a:srgbClr val="111340"/>
                      </a:solidFill>
                      <a:prstDash val="solid"/>
                      <a:round/>
                      <a:headEnd type="none" w="med" len="med"/>
                      <a:tailEnd type="none" w="med" len="med"/>
                    </a:lnT>
                    <a:solidFill>
                      <a:srgbClr val="F5F2EF"/>
                    </a:solidFill>
                  </a:tcPr>
                </a:tc>
                <a:extLst>
                  <a:ext uri="{0D108BD9-81ED-4DB2-BD59-A6C34878D82A}">
                    <a16:rowId xmlns:a16="http://schemas.microsoft.com/office/drawing/2014/main" val="3495008032"/>
                  </a:ext>
                </a:extLst>
              </a:tr>
              <a:tr h="470150">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3993177238"/>
                  </a:ext>
                </a:extLst>
              </a:tr>
              <a:tr h="380814">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solidFill>
                      <a:srgbClr val="F5F2EF"/>
                    </a:solidFill>
                  </a:tcPr>
                </a:tc>
                <a:extLst>
                  <a:ext uri="{0D108BD9-81ED-4DB2-BD59-A6C34878D82A}">
                    <a16:rowId xmlns:a16="http://schemas.microsoft.com/office/drawing/2014/main" val="1810730679"/>
                  </a:ext>
                </a:extLst>
              </a:tr>
              <a:tr h="380814">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850697136"/>
                  </a:ext>
                </a:extLst>
              </a:tr>
              <a:tr h="380814">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solidFill>
                      <a:srgbClr val="F5F2EF"/>
                    </a:solidFill>
                  </a:tcPr>
                </a:tc>
                <a:extLst>
                  <a:ext uri="{0D108BD9-81ED-4DB2-BD59-A6C34878D82A}">
                    <a16:rowId xmlns:a16="http://schemas.microsoft.com/office/drawing/2014/main" val="136782479"/>
                  </a:ext>
                </a:extLst>
              </a:tr>
              <a:tr h="380814">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4152485148"/>
                  </a:ext>
                </a:extLst>
              </a:tr>
              <a:tr h="380814">
                <a:tc>
                  <a:txBody>
                    <a:bodyPr/>
                    <a:lstStyle/>
                    <a:p>
                      <a:endParaRPr lang="en-AU" sz="900"/>
                    </a:p>
                  </a:txBody>
                  <a:tcPr marL="68580" marR="68580" marT="34290" marB="34290">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12700" cap="flat" cmpd="sng" algn="ctr">
                      <a:solidFill>
                        <a:srgbClr val="111340"/>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B w="12700" cap="flat" cmpd="sng" algn="ctr">
                      <a:solidFill>
                        <a:srgbClr val="111340"/>
                      </a:solidFill>
                      <a:prstDash val="solid"/>
                      <a:round/>
                      <a:headEnd type="none" w="med" len="med"/>
                      <a:tailEnd type="none" w="med" len="med"/>
                    </a:lnB>
                    <a:solidFill>
                      <a:srgbClr val="F5F2EF"/>
                    </a:solidFill>
                  </a:tcPr>
                </a:tc>
                <a:extLst>
                  <a:ext uri="{0D108BD9-81ED-4DB2-BD59-A6C34878D82A}">
                    <a16:rowId xmlns:a16="http://schemas.microsoft.com/office/drawing/2014/main" val="355775448"/>
                  </a:ext>
                </a:extLst>
              </a:tr>
            </a:tbl>
          </a:graphicData>
        </a:graphic>
      </p:graphicFrame>
      <p:sp>
        <p:nvSpPr>
          <p:cNvPr id="2" name="TextBox 1">
            <a:extLst>
              <a:ext uri="{FF2B5EF4-FFF2-40B4-BE49-F238E27FC236}">
                <a16:creationId xmlns:a16="http://schemas.microsoft.com/office/drawing/2014/main" id="{87851F03-CBAF-4A08-1654-77FEC8BE34C0}"/>
              </a:ext>
            </a:extLst>
          </p:cNvPr>
          <p:cNvSpPr txBox="1"/>
          <p:nvPr/>
        </p:nvSpPr>
        <p:spPr>
          <a:xfrm>
            <a:off x="-12071" y="504933"/>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6" name="Rectangle 5">
            <a:extLst>
              <a:ext uri="{FF2B5EF4-FFF2-40B4-BE49-F238E27FC236}">
                <a16:creationId xmlns:a16="http://schemas.microsoft.com/office/drawing/2014/main" id="{611BC14D-6837-D3C1-57C2-318ECD33E6F7}"/>
              </a:ext>
            </a:extLst>
          </p:cNvPr>
          <p:cNvSpPr/>
          <p:nvPr/>
        </p:nvSpPr>
        <p:spPr>
          <a:xfrm>
            <a:off x="0" y="458239"/>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pic>
        <p:nvPicPr>
          <p:cNvPr id="7" name="Picture 6">
            <a:extLst>
              <a:ext uri="{FF2B5EF4-FFF2-40B4-BE49-F238E27FC236}">
                <a16:creationId xmlns:a16="http://schemas.microsoft.com/office/drawing/2014/main" id="{9A11030B-F397-345A-46DE-C9738773A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 y="257051"/>
            <a:ext cx="9131929" cy="296746"/>
          </a:xfrm>
          <a:prstGeom prst="rect">
            <a:avLst/>
          </a:prstGeom>
        </p:spPr>
      </p:pic>
      <p:sp>
        <p:nvSpPr>
          <p:cNvPr id="5" name="TextBox 4">
            <a:extLst>
              <a:ext uri="{FF2B5EF4-FFF2-40B4-BE49-F238E27FC236}">
                <a16:creationId xmlns:a16="http://schemas.microsoft.com/office/drawing/2014/main" id="{A3735D45-31D4-1550-ED11-C318AE34934D}"/>
              </a:ext>
            </a:extLst>
          </p:cNvPr>
          <p:cNvSpPr txBox="1"/>
          <p:nvPr/>
        </p:nvSpPr>
        <p:spPr>
          <a:xfrm>
            <a:off x="323851" y="529365"/>
            <a:ext cx="9156071" cy="369332"/>
          </a:xfrm>
          <a:prstGeom prst="rect">
            <a:avLst/>
          </a:prstGeom>
          <a:noFill/>
        </p:spPr>
        <p:txBody>
          <a:bodyPr wrap="square" rtlCol="0">
            <a:spAutoFit/>
          </a:bodyPr>
          <a:lstStyle/>
          <a:p>
            <a:pPr defTabSz="685800">
              <a:defRPr/>
            </a:pPr>
            <a:r>
              <a:rPr lang="en-US">
                <a:solidFill>
                  <a:schemeClr val="bg1"/>
                </a:solidFill>
                <a:latin typeface="Gotham Rounded Bold" pitchFamily="50" charset="0"/>
              </a:rPr>
              <a:t>ISSUES REGISTER</a:t>
            </a:r>
            <a:endParaRPr lang="en-US">
              <a:solidFill>
                <a:srgbClr val="3FD1D5"/>
              </a:solidFill>
              <a:latin typeface="Gotham Rounded Bold" pitchFamily="50" charset="0"/>
            </a:endParaRPr>
          </a:p>
        </p:txBody>
      </p:sp>
    </p:spTree>
    <p:extLst>
      <p:ext uri="{BB962C8B-B14F-4D97-AF65-F5344CB8AC3E}">
        <p14:creationId xmlns:p14="http://schemas.microsoft.com/office/powerpoint/2010/main" val="106313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02C5C38C-4F39-33E1-8442-C27D23E3D672}"/>
              </a:ext>
            </a:extLst>
          </p:cNvPr>
          <p:cNvGraphicFramePr>
            <a:graphicFrameLocks/>
          </p:cNvGraphicFramePr>
          <p:nvPr>
            <p:extLst>
              <p:ext uri="{D42A27DB-BD31-4B8C-83A1-F6EECF244321}">
                <p14:modId xmlns:p14="http://schemas.microsoft.com/office/powerpoint/2010/main" val="3724376810"/>
              </p:ext>
            </p:extLst>
          </p:nvPr>
        </p:nvGraphicFramePr>
        <p:xfrm>
          <a:off x="323851" y="2098878"/>
          <a:ext cx="8615474" cy="3092341"/>
        </p:xfrm>
        <a:graphic>
          <a:graphicData uri="http://schemas.openxmlformats.org/drawingml/2006/table">
            <a:tbl>
              <a:tblPr firstRow="1" bandRow="1">
                <a:tableStyleId>{0E3FDE45-AF77-4B5C-9715-49D594BDF05E}</a:tableStyleId>
              </a:tblPr>
              <a:tblGrid>
                <a:gridCol w="436104">
                  <a:extLst>
                    <a:ext uri="{9D8B030D-6E8A-4147-A177-3AD203B41FA5}">
                      <a16:colId xmlns:a16="http://schemas.microsoft.com/office/drawing/2014/main" val="688771025"/>
                    </a:ext>
                  </a:extLst>
                </a:gridCol>
                <a:gridCol w="1111718">
                  <a:extLst>
                    <a:ext uri="{9D8B030D-6E8A-4147-A177-3AD203B41FA5}">
                      <a16:colId xmlns:a16="http://schemas.microsoft.com/office/drawing/2014/main" val="2798943108"/>
                    </a:ext>
                  </a:extLst>
                </a:gridCol>
                <a:gridCol w="1824713">
                  <a:extLst>
                    <a:ext uri="{9D8B030D-6E8A-4147-A177-3AD203B41FA5}">
                      <a16:colId xmlns:a16="http://schemas.microsoft.com/office/drawing/2014/main" val="353184687"/>
                    </a:ext>
                  </a:extLst>
                </a:gridCol>
                <a:gridCol w="1008521">
                  <a:extLst>
                    <a:ext uri="{9D8B030D-6E8A-4147-A177-3AD203B41FA5}">
                      <a16:colId xmlns:a16="http://schemas.microsoft.com/office/drawing/2014/main" val="2881033736"/>
                    </a:ext>
                  </a:extLst>
                </a:gridCol>
                <a:gridCol w="988829">
                  <a:extLst>
                    <a:ext uri="{9D8B030D-6E8A-4147-A177-3AD203B41FA5}">
                      <a16:colId xmlns:a16="http://schemas.microsoft.com/office/drawing/2014/main" val="1562456756"/>
                    </a:ext>
                  </a:extLst>
                </a:gridCol>
                <a:gridCol w="784023">
                  <a:extLst>
                    <a:ext uri="{9D8B030D-6E8A-4147-A177-3AD203B41FA5}">
                      <a16:colId xmlns:a16="http://schemas.microsoft.com/office/drawing/2014/main" val="1889476435"/>
                    </a:ext>
                  </a:extLst>
                </a:gridCol>
                <a:gridCol w="843134">
                  <a:extLst>
                    <a:ext uri="{9D8B030D-6E8A-4147-A177-3AD203B41FA5}">
                      <a16:colId xmlns:a16="http://schemas.microsoft.com/office/drawing/2014/main" val="606574399"/>
                    </a:ext>
                  </a:extLst>
                </a:gridCol>
                <a:gridCol w="661157">
                  <a:extLst>
                    <a:ext uri="{9D8B030D-6E8A-4147-A177-3AD203B41FA5}">
                      <a16:colId xmlns:a16="http://schemas.microsoft.com/office/drawing/2014/main" val="4260106278"/>
                    </a:ext>
                  </a:extLst>
                </a:gridCol>
                <a:gridCol w="957275">
                  <a:extLst>
                    <a:ext uri="{9D8B030D-6E8A-4147-A177-3AD203B41FA5}">
                      <a16:colId xmlns:a16="http://schemas.microsoft.com/office/drawing/2014/main" val="499032440"/>
                    </a:ext>
                  </a:extLst>
                </a:gridCol>
              </a:tblGrid>
              <a:tr h="337307">
                <a:tc>
                  <a:txBody>
                    <a:bodyPr/>
                    <a:lstStyle/>
                    <a:p>
                      <a:r>
                        <a:rPr lang="en-AU" sz="1300" dirty="0">
                          <a:solidFill>
                            <a:schemeClr val="bg1"/>
                          </a:solidFill>
                        </a:rPr>
                        <a:t>ID</a:t>
                      </a:r>
                    </a:p>
                  </a:txBody>
                  <a:tcPr marL="68580" marR="68580" marT="34290" marB="34290">
                    <a:lnL w="9525" cap="flat" cmpd="sng" algn="ctr">
                      <a:solidFill>
                        <a:schemeClr val="bg2">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a:txBody>
                    <a:bodyPr/>
                    <a:lstStyle/>
                    <a:p>
                      <a:r>
                        <a:rPr lang="en-AU" sz="1300" dirty="0">
                          <a:solidFill>
                            <a:schemeClr val="bg1"/>
                          </a:solidFill>
                        </a:rPr>
                        <a:t>Category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a:txBody>
                    <a:bodyPr/>
                    <a:lstStyle/>
                    <a:p>
                      <a:r>
                        <a:rPr lang="en-AU" sz="1300" dirty="0">
                          <a:solidFill>
                            <a:schemeClr val="bg1"/>
                          </a:solidFill>
                        </a:rPr>
                        <a:t>Decision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gridSpan="2">
                  <a:txBody>
                    <a:bodyPr/>
                    <a:lstStyle/>
                    <a:p>
                      <a:r>
                        <a:rPr lang="en-AU" sz="1300" dirty="0">
                          <a:solidFill>
                            <a:schemeClr val="bg1"/>
                          </a:solidFill>
                        </a:rPr>
                        <a:t>Who is responsible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hMerge="1">
                  <a:txBody>
                    <a:bodyPr/>
                    <a:lstStyle/>
                    <a:p>
                      <a:endParaRPr lang="en-AU" sz="170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gridSpan="2">
                  <a:txBody>
                    <a:bodyPr/>
                    <a:lstStyle/>
                    <a:p>
                      <a:r>
                        <a:rPr lang="en-AU" sz="1300" dirty="0">
                          <a:solidFill>
                            <a:schemeClr val="bg1"/>
                          </a:solidFill>
                        </a:rPr>
                        <a:t>Decision date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hMerge="1">
                  <a:txBody>
                    <a:bodyPr/>
                    <a:lstStyle/>
                    <a:p>
                      <a:r>
                        <a:rPr lang="en-AU" sz="1700">
                          <a:solidFill>
                            <a:schemeClr val="bg1"/>
                          </a:solidFill>
                        </a:rPr>
                        <a:t>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tc gridSpan="2">
                  <a:txBody>
                    <a:bodyPr/>
                    <a:lstStyle/>
                    <a:p>
                      <a:r>
                        <a:rPr lang="en-AU" sz="1300" dirty="0">
                          <a:solidFill>
                            <a:schemeClr val="bg1"/>
                          </a:solidFill>
                        </a:rPr>
                        <a:t>Comments </a:t>
                      </a:r>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FB899"/>
                    </a:solidFill>
                  </a:tcPr>
                </a:tc>
                <a:tc hMerge="1">
                  <a:txBody>
                    <a:bodyPr/>
                    <a:lstStyle/>
                    <a:p>
                      <a:r>
                        <a:rPr lang="en-AU" sz="1700">
                          <a:solidFill>
                            <a:schemeClr val="bg1"/>
                          </a:solidFill>
                        </a:rPr>
                        <a:t>Comments </a:t>
                      </a:r>
                    </a:p>
                  </a:txBody>
                  <a:tcPr>
                    <a:lnL w="12700" cap="flat" cmpd="sng" algn="ctr">
                      <a:solidFill>
                        <a:schemeClr val="bg1"/>
                      </a:solidFill>
                      <a:prstDash val="solid"/>
                      <a:round/>
                      <a:headEnd type="none" w="med" len="med"/>
                      <a:tailEnd type="none" w="med" len="med"/>
                    </a:lnL>
                    <a:lnT w="12700" cap="flat" cmpd="sng" algn="ctr">
                      <a:solidFill>
                        <a:srgbClr val="111340"/>
                      </a:solidFill>
                      <a:prstDash val="solid"/>
                      <a:round/>
                      <a:headEnd type="none" w="med" len="med"/>
                      <a:tailEnd type="none" w="med" len="med"/>
                    </a:lnT>
                    <a:lnB w="9525" cap="flat" cmpd="sng" algn="ctr">
                      <a:solidFill>
                        <a:srgbClr val="111340"/>
                      </a:solidFill>
                      <a:prstDash val="solid"/>
                      <a:round/>
                      <a:headEnd type="none" w="med" len="med"/>
                      <a:tailEnd type="none" w="med" len="med"/>
                    </a:lnB>
                    <a:solidFill>
                      <a:srgbClr val="111340"/>
                    </a:solidFill>
                  </a:tcPr>
                </a:tc>
                <a:extLst>
                  <a:ext uri="{0D108BD9-81ED-4DB2-BD59-A6C34878D82A}">
                    <a16:rowId xmlns:a16="http://schemas.microsoft.com/office/drawing/2014/main" val="2388110873"/>
                  </a:ext>
                </a:extLst>
              </a:tr>
              <a:tr h="380814">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dirty="0"/>
                    </a:p>
                  </a:txBody>
                  <a:tcPr marL="68580" marR="68580" marT="34290" marB="34290">
                    <a:lnL w="9525" cap="flat" cmpd="sng" algn="ctr">
                      <a:solidFill>
                        <a:schemeClr val="accent6">
                          <a:lumMod val="60000"/>
                          <a:lumOff val="40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0">
                      <a:noFill/>
                    </a:lnB>
                    <a:solidFill>
                      <a:srgbClr val="F5F2EF"/>
                    </a:solidFill>
                  </a:tcPr>
                </a:tc>
                <a:extLst>
                  <a:ext uri="{0D108BD9-81ED-4DB2-BD59-A6C34878D82A}">
                    <a16:rowId xmlns:a16="http://schemas.microsoft.com/office/drawing/2014/main" val="3495008032"/>
                  </a:ext>
                </a:extLst>
              </a:tr>
              <a:tr h="470150">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extLst>
                  <a:ext uri="{0D108BD9-81ED-4DB2-BD59-A6C34878D82A}">
                    <a16:rowId xmlns:a16="http://schemas.microsoft.com/office/drawing/2014/main" val="3993177238"/>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extLst>
                  <a:ext uri="{0D108BD9-81ED-4DB2-BD59-A6C34878D82A}">
                    <a16:rowId xmlns:a16="http://schemas.microsoft.com/office/drawing/2014/main" val="1810730679"/>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extLst>
                  <a:ext uri="{0D108BD9-81ED-4DB2-BD59-A6C34878D82A}">
                    <a16:rowId xmlns:a16="http://schemas.microsoft.com/office/drawing/2014/main" val="1850697136"/>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solidFill>
                      <a:srgbClr val="F5F2EF"/>
                    </a:solidFill>
                  </a:tcPr>
                </a:tc>
                <a:tc>
                  <a:txBody>
                    <a:bodyPr/>
                    <a:lstStyle/>
                    <a:p>
                      <a:endParaRPr lang="en-AU" sz="900" dirty="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solidFill>
                      <a:srgbClr val="F5F2EF"/>
                    </a:solidFill>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solidFill>
                      <a:srgbClr val="F5F2EF"/>
                    </a:solidFill>
                  </a:tcPr>
                </a:tc>
                <a:extLst>
                  <a:ext uri="{0D108BD9-81ED-4DB2-BD59-A6C34878D82A}">
                    <a16:rowId xmlns:a16="http://schemas.microsoft.com/office/drawing/2014/main" val="136782479"/>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tcPr>
                </a:tc>
                <a:tc>
                  <a:txBody>
                    <a:bodyPr/>
                    <a:lstStyle/>
                    <a:p>
                      <a:endParaRPr lang="en-AU" sz="900" dirty="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0">
                      <a:noFill/>
                    </a:lnB>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0">
                      <a:noFill/>
                    </a:lnB>
                  </a:tcPr>
                </a:tc>
                <a:extLst>
                  <a:ext uri="{0D108BD9-81ED-4DB2-BD59-A6C34878D82A}">
                    <a16:rowId xmlns:a16="http://schemas.microsoft.com/office/drawing/2014/main" val="4152485148"/>
                  </a:ext>
                </a:extLst>
              </a:tr>
              <a:tr h="380814">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a:p>
                  </a:txBody>
                  <a:tcPr marL="68580" marR="68580" marT="34290" marB="34290">
                    <a:lnL w="3175" cap="flat" cmpd="sng" algn="ctr">
                      <a:solidFill>
                        <a:schemeClr val="accent6">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a:p>
                  </a:txBody>
                  <a:tcPr marL="68580" marR="68580" marT="34290" marB="34290">
                    <a:lnL w="9525" cap="flat" cmpd="sng" algn="ctr">
                      <a:solidFill>
                        <a:schemeClr val="bg2">
                          <a:lumMod val="75000"/>
                        </a:schemeClr>
                      </a:solidFill>
                      <a:prstDash val="solid"/>
                      <a:round/>
                      <a:headEnd type="none" w="med" len="med"/>
                      <a:tailEnd type="none" w="med" len="med"/>
                    </a:lnL>
                    <a:lnR w="0" cap="flat" cmpd="sng" algn="ctr">
                      <a:no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tc>
                  <a:txBody>
                    <a:bodyPr/>
                    <a:lstStyle/>
                    <a:p>
                      <a:endParaRPr lang="en-AU" sz="900" dirty="0"/>
                    </a:p>
                  </a:txBody>
                  <a:tcPr marL="68580" marR="68580" marT="34290" marB="34290">
                    <a:lnL w="0" cap="flat" cmpd="sng" algn="ctr">
                      <a:no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0">
                      <a:noFill/>
                    </a:lnT>
                    <a:lnB w="9525" cap="flat" cmpd="sng" algn="ctr">
                      <a:solidFill>
                        <a:schemeClr val="bg2">
                          <a:lumMod val="75000"/>
                        </a:schemeClr>
                      </a:solidFill>
                      <a:prstDash val="solid"/>
                      <a:round/>
                      <a:headEnd type="none" w="med" len="med"/>
                      <a:tailEnd type="none" w="med" len="med"/>
                    </a:lnB>
                    <a:solidFill>
                      <a:srgbClr val="F5F2EF"/>
                    </a:solidFill>
                  </a:tcPr>
                </a:tc>
                <a:extLst>
                  <a:ext uri="{0D108BD9-81ED-4DB2-BD59-A6C34878D82A}">
                    <a16:rowId xmlns:a16="http://schemas.microsoft.com/office/drawing/2014/main" val="355775448"/>
                  </a:ext>
                </a:extLst>
              </a:tr>
            </a:tbl>
          </a:graphicData>
        </a:graphic>
      </p:graphicFrame>
      <p:sp>
        <p:nvSpPr>
          <p:cNvPr id="2" name="TextBox 1">
            <a:extLst>
              <a:ext uri="{FF2B5EF4-FFF2-40B4-BE49-F238E27FC236}">
                <a16:creationId xmlns:a16="http://schemas.microsoft.com/office/drawing/2014/main" id="{0AC00A3B-99C7-7DF2-72DD-01E1A67CFC73}"/>
              </a:ext>
            </a:extLst>
          </p:cNvPr>
          <p:cNvSpPr txBox="1"/>
          <p:nvPr/>
        </p:nvSpPr>
        <p:spPr>
          <a:xfrm>
            <a:off x="-12071" y="504933"/>
            <a:ext cx="9144000" cy="369332"/>
          </a:xfrm>
          <a:prstGeom prst="rect">
            <a:avLst/>
          </a:prstGeom>
          <a:noFill/>
        </p:spPr>
        <p:txBody>
          <a:bodyPr wrap="square" rtlCol="0">
            <a:spAutoFit/>
          </a:bodyPr>
          <a:lstStyle/>
          <a:p>
            <a:pPr algn="ctr" defTabSz="685800">
              <a:defRPr/>
            </a:pPr>
            <a:r>
              <a:rPr lang="en-US" dirty="0">
                <a:solidFill>
                  <a:schemeClr val="bg1"/>
                </a:solidFill>
                <a:latin typeface="Gotham Rounded Bold" pitchFamily="50" charset="0"/>
              </a:rPr>
              <a:t>PROJECT GOVERNANCE STRUCTURE</a:t>
            </a:r>
          </a:p>
        </p:txBody>
      </p:sp>
      <p:sp>
        <p:nvSpPr>
          <p:cNvPr id="4" name="Rectangle 3">
            <a:extLst>
              <a:ext uri="{FF2B5EF4-FFF2-40B4-BE49-F238E27FC236}">
                <a16:creationId xmlns:a16="http://schemas.microsoft.com/office/drawing/2014/main" id="{FDAF4CDA-6E1D-13E6-5AB1-609823A0FBAE}"/>
              </a:ext>
            </a:extLst>
          </p:cNvPr>
          <p:cNvSpPr/>
          <p:nvPr/>
        </p:nvSpPr>
        <p:spPr>
          <a:xfrm>
            <a:off x="0" y="458239"/>
            <a:ext cx="9144000" cy="417443"/>
          </a:xfrm>
          <a:prstGeom prst="rect">
            <a:avLst/>
          </a:prstGeom>
          <a:solidFill>
            <a:srgbClr val="111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75"/>
          </a:p>
        </p:txBody>
      </p:sp>
      <p:pic>
        <p:nvPicPr>
          <p:cNvPr id="6" name="Picture 5">
            <a:extLst>
              <a:ext uri="{FF2B5EF4-FFF2-40B4-BE49-F238E27FC236}">
                <a16:creationId xmlns:a16="http://schemas.microsoft.com/office/drawing/2014/main" id="{1A48E4F4-7343-D91F-5506-78E658B1E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 y="257051"/>
            <a:ext cx="9131929" cy="296746"/>
          </a:xfrm>
          <a:prstGeom prst="rect">
            <a:avLst/>
          </a:prstGeom>
        </p:spPr>
      </p:pic>
      <p:sp>
        <p:nvSpPr>
          <p:cNvPr id="5" name="TextBox 4">
            <a:extLst>
              <a:ext uri="{FF2B5EF4-FFF2-40B4-BE49-F238E27FC236}">
                <a16:creationId xmlns:a16="http://schemas.microsoft.com/office/drawing/2014/main" id="{377CFB1C-6984-0B5F-91C6-5F6D9609F3A1}"/>
              </a:ext>
            </a:extLst>
          </p:cNvPr>
          <p:cNvSpPr txBox="1"/>
          <p:nvPr/>
        </p:nvSpPr>
        <p:spPr>
          <a:xfrm>
            <a:off x="323851" y="495824"/>
            <a:ext cx="9156071" cy="369332"/>
          </a:xfrm>
          <a:prstGeom prst="rect">
            <a:avLst/>
          </a:prstGeom>
          <a:noFill/>
        </p:spPr>
        <p:txBody>
          <a:bodyPr wrap="square" rtlCol="0">
            <a:spAutoFit/>
          </a:bodyPr>
          <a:lstStyle/>
          <a:p>
            <a:pPr defTabSz="685800">
              <a:defRPr/>
            </a:pPr>
            <a:r>
              <a:rPr lang="en-US" dirty="0">
                <a:solidFill>
                  <a:schemeClr val="bg1"/>
                </a:solidFill>
                <a:latin typeface="Gotham Rounded Bold" pitchFamily="50" charset="0"/>
              </a:rPr>
              <a:t>DECISION REGISTER</a:t>
            </a:r>
            <a:endParaRPr lang="en-US" dirty="0">
              <a:solidFill>
                <a:srgbClr val="3FD1D5"/>
              </a:solidFill>
              <a:latin typeface="Gotham Rounded Bold" pitchFamily="50" charset="0"/>
            </a:endParaRPr>
          </a:p>
        </p:txBody>
      </p:sp>
    </p:spTree>
    <p:extLst>
      <p:ext uri="{BB962C8B-B14F-4D97-AF65-F5344CB8AC3E}">
        <p14:creationId xmlns:p14="http://schemas.microsoft.com/office/powerpoint/2010/main" val="40199955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F17BD5A72A845A743D30614B0CA53" ma:contentTypeVersion="15" ma:contentTypeDescription="Create a new document." ma:contentTypeScope="" ma:versionID="f7cfedb49647b56a328b4be529292863">
  <xsd:schema xmlns:xsd="http://www.w3.org/2001/XMLSchema" xmlns:xs="http://www.w3.org/2001/XMLSchema" xmlns:p="http://schemas.microsoft.com/office/2006/metadata/properties" xmlns:ns2="e268b4ae-8125-4572-9def-b2578b216b13" xmlns:ns3="b85992a3-9eec-4b8e-838b-525acb0cbece" targetNamespace="http://schemas.microsoft.com/office/2006/metadata/properties" ma:root="true" ma:fieldsID="51f83d080dc5d223bfcf54c969b2c659" ns2:_="" ns3:_="">
    <xsd:import namespace="e268b4ae-8125-4572-9def-b2578b216b13"/>
    <xsd:import namespace="b85992a3-9eec-4b8e-838b-525acb0cbec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omment"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8b4ae-8125-4572-9def-b2578b216b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f369ee7-c05f-482d-96aa-da3a5dcb783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Comment" ma:index="20" nillable="true" ma:displayName="Comment" ma:format="Dropdown" ma:internalName="Comment">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5992a3-9eec-4b8e-838b-525acb0cbec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b6e047-40b0-418f-bd32-fe52a012219c}" ma:internalName="TaxCatchAll" ma:showField="CatchAllData" ma:web="b85992a3-9eec-4b8e-838b-525acb0cbec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5992a3-9eec-4b8e-838b-525acb0cbece" xsi:nil="true"/>
    <Comment xmlns="e268b4ae-8125-4572-9def-b2578b216b13" xsi:nil="true"/>
    <lcf76f155ced4ddcb4097134ff3c332f xmlns="e268b4ae-8125-4572-9def-b2578b216b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F4FA09-929B-4AE4-8EA1-B38C2869EEE9}">
  <ds:schemaRefs>
    <ds:schemaRef ds:uri="b85992a3-9eec-4b8e-838b-525acb0cbece"/>
    <ds:schemaRef ds:uri="e268b4ae-8125-4572-9def-b2578b216b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67EA66-A175-481B-ACEA-DBEC016D06D0}">
  <ds:schemaRefs>
    <ds:schemaRef ds:uri="http://schemas.microsoft.com/sharepoint/v3/contenttype/forms"/>
  </ds:schemaRefs>
</ds:datastoreItem>
</file>

<file path=customXml/itemProps3.xml><?xml version="1.0" encoding="utf-8"?>
<ds:datastoreItem xmlns:ds="http://schemas.openxmlformats.org/officeDocument/2006/customXml" ds:itemID="{E3E2E9F3-63ED-4C5B-98AB-4C8CA2D779F9}">
  <ds:schemaRefs>
    <ds:schemaRef ds:uri="e268b4ae-8125-4572-9def-b2578b216b13"/>
    <ds:schemaRef ds:uri="http://schemas.microsoft.com/office/2006/metadata/properties"/>
    <ds:schemaRef ds:uri="http://purl.org/dc/dcmitype/"/>
    <ds:schemaRef ds:uri="http://purl.org/dc/elements/1.1/"/>
    <ds:schemaRef ds:uri="http://schemas.microsoft.com/office/2006/documentManagement/types"/>
    <ds:schemaRef ds:uri="b85992a3-9eec-4b8e-838b-525acb0cbec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224</TotalTime>
  <Words>887</Words>
  <Application>Microsoft Office PowerPoint</Application>
  <PresentationFormat>On-screen Show (4:3)</PresentationFormat>
  <Paragraphs>205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Gotham Rounded Bold</vt:lpstr>
      <vt:lpstr>Poppins</vt:lpstr>
      <vt:lpstr>Calibri Light</vt:lpstr>
      <vt:lpstr>Poppins Light</vt:lpstr>
      <vt:lpstr>Office Theme</vt:lpstr>
      <vt:lpstr>Project Governance Kit</vt:lpstr>
      <vt:lpstr>PowerPoint Presentation</vt:lpstr>
      <vt:lpstr>PowerPoint Presentation</vt:lpstr>
      <vt:lpstr>PowerPoint Presentation</vt:lpstr>
      <vt:lpstr>Project Report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Kit</dc:title>
  <dc:creator>Anastasia Ward</dc:creator>
  <cp:lastModifiedBy>Tash Edwards</cp:lastModifiedBy>
  <cp:revision>7</cp:revision>
  <dcterms:created xsi:type="dcterms:W3CDTF">2023-08-18T02:14:38Z</dcterms:created>
  <dcterms:modified xsi:type="dcterms:W3CDTF">2023-11-03T04:35:59Z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0x010100165F17BD5A72A845A743D30614B0CA53</vt:lpwstr>
  </property>
  <property fmtid="{D5CDD505-2E9C-101B-9397-08002B2CF9AE}" pid="3" name="MediaServiceImageTags">
    <vt:lpwstr/>
  </property>
</Properties>
</file>